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4"/>
  </p:sldMasterIdLst>
  <p:notesMasterIdLst>
    <p:notesMasterId r:id="rId44"/>
  </p:notesMasterIdLst>
  <p:sldIdLst>
    <p:sldId id="1864" r:id="rId5"/>
    <p:sldId id="1846" r:id="rId6"/>
    <p:sldId id="1868" r:id="rId7"/>
    <p:sldId id="1845" r:id="rId8"/>
    <p:sldId id="1849" r:id="rId9"/>
    <p:sldId id="1872" r:id="rId10"/>
    <p:sldId id="1873" r:id="rId11"/>
    <p:sldId id="1874" r:id="rId12"/>
    <p:sldId id="1869" r:id="rId13"/>
    <p:sldId id="1875" r:id="rId14"/>
    <p:sldId id="1876" r:id="rId15"/>
    <p:sldId id="1877" r:id="rId16"/>
    <p:sldId id="1878" r:id="rId17"/>
    <p:sldId id="1879" r:id="rId18"/>
    <p:sldId id="1870" r:id="rId19"/>
    <p:sldId id="1880" r:id="rId20"/>
    <p:sldId id="1881" r:id="rId21"/>
    <p:sldId id="1882" r:id="rId22"/>
    <p:sldId id="1871" r:id="rId23"/>
    <p:sldId id="1883" r:id="rId24"/>
    <p:sldId id="1884" r:id="rId25"/>
    <p:sldId id="1885" r:id="rId26"/>
    <p:sldId id="1886" r:id="rId27"/>
    <p:sldId id="1887" r:id="rId28"/>
    <p:sldId id="1888" r:id="rId29"/>
    <p:sldId id="1889" r:id="rId30"/>
    <p:sldId id="1890" r:id="rId31"/>
    <p:sldId id="1891" r:id="rId32"/>
    <p:sldId id="1892" r:id="rId33"/>
    <p:sldId id="1893" r:id="rId34"/>
    <p:sldId id="1894" r:id="rId35"/>
    <p:sldId id="1895" r:id="rId36"/>
    <p:sldId id="1899" r:id="rId37"/>
    <p:sldId id="1897" r:id="rId38"/>
    <p:sldId id="1898" r:id="rId39"/>
    <p:sldId id="1902" r:id="rId40"/>
    <p:sldId id="1900" r:id="rId41"/>
    <p:sldId id="1901" r:id="rId42"/>
    <p:sldId id="1858" r:id="rId43"/>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4387"/>
    <a:srgbClr val="FF2625"/>
    <a:srgbClr val="007788"/>
    <a:srgbClr val="297C2A"/>
    <a:srgbClr val="F69000"/>
    <a:srgbClr val="01C2D1"/>
    <a:srgbClr val="D6D734"/>
    <a:srgbClr val="005C68"/>
    <a:srgbClr val="3B2E58"/>
    <a:srgbClr val="6B292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A6CBCD-2AE0-4440-9E37-549FD5C51179}" v="147" dt="2023-12-03T13:02:07.8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24" autoAdjust="0"/>
  </p:normalViewPr>
  <p:slideViewPr>
    <p:cSldViewPr snapToGrid="0">
      <p:cViewPr varScale="1">
        <p:scale>
          <a:sx n="89" d="100"/>
          <a:sy n="89" d="100"/>
        </p:scale>
        <p:origin x="698" y="82"/>
      </p:cViewPr>
      <p:guideLst>
        <p:guide orient="horz" pos="2160"/>
        <p:guide pos="480"/>
        <p:guide pos="7200"/>
        <p:guide pos="4368"/>
      </p:guideLst>
    </p:cSldViewPr>
  </p:slideViewPr>
  <p:notesTextViewPr>
    <p:cViewPr>
      <p:scale>
        <a:sx n="1" d="1"/>
        <a:sy n="1" d="1"/>
      </p:scale>
      <p:origin x="0" y="0"/>
    </p:cViewPr>
  </p:notesTextViewPr>
  <p:sorterViewPr>
    <p:cViewPr>
      <p:scale>
        <a:sx n="94" d="100"/>
        <a:sy n="94"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wel Benny" userId="5cf3f1e1-964a-495a-acfd-22d9393fefe1" providerId="ADAL" clId="{FDA6CBCD-2AE0-4440-9E37-549FD5C51179}"/>
    <pc:docChg chg="undo custSel addSld delSld modSld sldOrd">
      <pc:chgData name="Jewel Benny" userId="5cf3f1e1-964a-495a-acfd-22d9393fefe1" providerId="ADAL" clId="{FDA6CBCD-2AE0-4440-9E37-549FD5C51179}" dt="2023-12-04T05:53:29.231" v="7038" actId="20577"/>
      <pc:docMkLst>
        <pc:docMk/>
      </pc:docMkLst>
      <pc:sldChg chg="addSp delSp modSp mod modClrScheme chgLayout">
        <pc:chgData name="Jewel Benny" userId="5cf3f1e1-964a-495a-acfd-22d9393fefe1" providerId="ADAL" clId="{FDA6CBCD-2AE0-4440-9E37-549FD5C51179}" dt="2023-12-03T04:56:17.646" v="1068" actId="1076"/>
        <pc:sldMkLst>
          <pc:docMk/>
          <pc:sldMk cId="803542810" sldId="1845"/>
        </pc:sldMkLst>
        <pc:spChg chg="add del mod">
          <ac:chgData name="Jewel Benny" userId="5cf3f1e1-964a-495a-acfd-22d9393fefe1" providerId="ADAL" clId="{FDA6CBCD-2AE0-4440-9E37-549FD5C51179}" dt="2023-12-03T04:56:06.923" v="1064" actId="478"/>
          <ac:spMkLst>
            <pc:docMk/>
            <pc:sldMk cId="803542810" sldId="1845"/>
            <ac:spMk id="3" creationId="{0D2CED7A-E00B-9922-8463-F1FC4C4E921F}"/>
          </ac:spMkLst>
        </pc:spChg>
        <pc:spChg chg="mod ord">
          <ac:chgData name="Jewel Benny" userId="5cf3f1e1-964a-495a-acfd-22d9393fefe1" providerId="ADAL" clId="{FDA6CBCD-2AE0-4440-9E37-549FD5C51179}" dt="2023-12-03T04:56:17.646" v="1068" actId="1076"/>
          <ac:spMkLst>
            <pc:docMk/>
            <pc:sldMk cId="803542810" sldId="1845"/>
            <ac:spMk id="4" creationId="{FD9E38B3-4686-8247-9625-49018D29F408}"/>
          </ac:spMkLst>
        </pc:spChg>
        <pc:spChg chg="del mod ord">
          <ac:chgData name="Jewel Benny" userId="5cf3f1e1-964a-495a-acfd-22d9393fefe1" providerId="ADAL" clId="{FDA6CBCD-2AE0-4440-9E37-549FD5C51179}" dt="2023-12-03T04:56:05.335" v="1063" actId="478"/>
          <ac:spMkLst>
            <pc:docMk/>
            <pc:sldMk cId="803542810" sldId="1845"/>
            <ac:spMk id="6" creationId="{7DCBA01B-ECA4-4938-872A-B38BEB13AC06}"/>
          </ac:spMkLst>
        </pc:spChg>
      </pc:sldChg>
      <pc:sldChg chg="addSp modSp mod">
        <pc:chgData name="Jewel Benny" userId="5cf3f1e1-964a-495a-acfd-22d9393fefe1" providerId="ADAL" clId="{FDA6CBCD-2AE0-4440-9E37-549FD5C51179}" dt="2023-12-03T13:02:07.866" v="7030" actId="14826"/>
        <pc:sldMkLst>
          <pc:docMk/>
          <pc:sldMk cId="461669259" sldId="1846"/>
        </pc:sldMkLst>
        <pc:spChg chg="mod">
          <ac:chgData name="Jewel Benny" userId="5cf3f1e1-964a-495a-acfd-22d9393fefe1" providerId="ADAL" clId="{FDA6CBCD-2AE0-4440-9E37-549FD5C51179}" dt="2023-12-03T05:12:28.892" v="1830" actId="1076"/>
          <ac:spMkLst>
            <pc:docMk/>
            <pc:sldMk cId="461669259" sldId="1846"/>
            <ac:spMk id="2" creationId="{3F36812B-2065-4A2B-B59B-8957022687BC}"/>
          </ac:spMkLst>
        </pc:spChg>
        <pc:picChg chg="add mod">
          <ac:chgData name="Jewel Benny" userId="5cf3f1e1-964a-495a-acfd-22d9393fefe1" providerId="ADAL" clId="{FDA6CBCD-2AE0-4440-9E37-549FD5C51179}" dt="2023-12-03T13:02:07.866" v="7030" actId="14826"/>
          <ac:picMkLst>
            <pc:docMk/>
            <pc:sldMk cId="461669259" sldId="1846"/>
            <ac:picMk id="4" creationId="{54C3960A-519C-A349-AB96-C0645B58979A}"/>
          </ac:picMkLst>
        </pc:picChg>
      </pc:sldChg>
      <pc:sldChg chg="del">
        <pc:chgData name="Jewel Benny" userId="5cf3f1e1-964a-495a-acfd-22d9393fefe1" providerId="ADAL" clId="{FDA6CBCD-2AE0-4440-9E37-549FD5C51179}" dt="2023-12-03T08:51:10.620" v="6713" actId="47"/>
        <pc:sldMkLst>
          <pc:docMk/>
          <pc:sldMk cId="2957678139" sldId="1848"/>
        </pc:sldMkLst>
      </pc:sldChg>
      <pc:sldChg chg="modSp mod ord modClrScheme chgLayout">
        <pc:chgData name="Jewel Benny" userId="5cf3f1e1-964a-495a-acfd-22d9393fefe1" providerId="ADAL" clId="{FDA6CBCD-2AE0-4440-9E37-549FD5C51179}" dt="2023-12-03T06:12:31.617" v="3654" actId="700"/>
        <pc:sldMkLst>
          <pc:docMk/>
          <pc:sldMk cId="394783395" sldId="1849"/>
        </pc:sldMkLst>
        <pc:spChg chg="mod ord">
          <ac:chgData name="Jewel Benny" userId="5cf3f1e1-964a-495a-acfd-22d9393fefe1" providerId="ADAL" clId="{FDA6CBCD-2AE0-4440-9E37-549FD5C51179}" dt="2023-12-03T06:12:31.617" v="3654" actId="700"/>
          <ac:spMkLst>
            <pc:docMk/>
            <pc:sldMk cId="394783395" sldId="1849"/>
            <ac:spMk id="3" creationId="{EF99585A-5E1F-40FA-8E64-BB4F04611657}"/>
          </ac:spMkLst>
        </pc:spChg>
        <pc:spChg chg="mod ord">
          <ac:chgData name="Jewel Benny" userId="5cf3f1e1-964a-495a-acfd-22d9393fefe1" providerId="ADAL" clId="{FDA6CBCD-2AE0-4440-9E37-549FD5C51179}" dt="2023-12-03T06:12:31.617" v="3654" actId="700"/>
          <ac:spMkLst>
            <pc:docMk/>
            <pc:sldMk cId="394783395" sldId="1849"/>
            <ac:spMk id="5" creationId="{D1262CD5-AD01-42E3-9173-97C12BB0D9B8}"/>
          </ac:spMkLst>
        </pc:spChg>
      </pc:sldChg>
      <pc:sldChg chg="del">
        <pc:chgData name="Jewel Benny" userId="5cf3f1e1-964a-495a-acfd-22d9393fefe1" providerId="ADAL" clId="{FDA6CBCD-2AE0-4440-9E37-549FD5C51179}" dt="2023-12-03T08:51:12.676" v="6715" actId="47"/>
        <pc:sldMkLst>
          <pc:docMk/>
          <pc:sldMk cId="0" sldId="1852"/>
        </pc:sldMkLst>
      </pc:sldChg>
      <pc:sldChg chg="addSp delSp modSp add del mod">
        <pc:chgData name="Jewel Benny" userId="5cf3f1e1-964a-495a-acfd-22d9393fefe1" providerId="ADAL" clId="{FDA6CBCD-2AE0-4440-9E37-549FD5C51179}" dt="2023-12-03T08:51:39.694" v="6740" actId="1076"/>
        <pc:sldMkLst>
          <pc:docMk/>
          <pc:sldMk cId="4244761525" sldId="1858"/>
        </pc:sldMkLst>
        <pc:spChg chg="del mod">
          <ac:chgData name="Jewel Benny" userId="5cf3f1e1-964a-495a-acfd-22d9393fefe1" providerId="ADAL" clId="{FDA6CBCD-2AE0-4440-9E37-549FD5C51179}" dt="2023-12-03T08:51:34.077" v="6736" actId="478"/>
          <ac:spMkLst>
            <pc:docMk/>
            <pc:sldMk cId="4244761525" sldId="1858"/>
            <ac:spMk id="3" creationId="{17155E1D-F4AD-41A7-B948-E2D246CCFE8A}"/>
          </ac:spMkLst>
        </pc:spChg>
        <pc:spChg chg="mod">
          <ac:chgData name="Jewel Benny" userId="5cf3f1e1-964a-495a-acfd-22d9393fefe1" providerId="ADAL" clId="{FDA6CBCD-2AE0-4440-9E37-549FD5C51179}" dt="2023-12-03T08:51:39.694" v="6740" actId="1076"/>
          <ac:spMkLst>
            <pc:docMk/>
            <pc:sldMk cId="4244761525" sldId="1858"/>
            <ac:spMk id="4" creationId="{FD9E38B3-4686-8247-9625-49018D29F408}"/>
          </ac:spMkLst>
        </pc:spChg>
        <pc:spChg chg="add del mod">
          <ac:chgData name="Jewel Benny" userId="5cf3f1e1-964a-495a-acfd-22d9393fefe1" providerId="ADAL" clId="{FDA6CBCD-2AE0-4440-9E37-549FD5C51179}" dt="2023-12-03T08:51:35.441" v="6737" actId="478"/>
          <ac:spMkLst>
            <pc:docMk/>
            <pc:sldMk cId="4244761525" sldId="1858"/>
            <ac:spMk id="5" creationId="{033C6FD3-DE0C-AE04-F8D5-844310BEB239}"/>
          </ac:spMkLst>
        </pc:spChg>
      </pc:sldChg>
      <pc:sldChg chg="add del">
        <pc:chgData name="Jewel Benny" userId="5cf3f1e1-964a-495a-acfd-22d9393fefe1" providerId="ADAL" clId="{FDA6CBCD-2AE0-4440-9E37-549FD5C51179}" dt="2023-12-03T08:51:23.011" v="6723" actId="47"/>
        <pc:sldMkLst>
          <pc:docMk/>
          <pc:sldMk cId="576716121" sldId="1859"/>
        </pc:sldMkLst>
      </pc:sldChg>
      <pc:sldChg chg="addSp modSp mod">
        <pc:chgData name="Jewel Benny" userId="5cf3f1e1-964a-495a-acfd-22d9393fefe1" providerId="ADAL" clId="{FDA6CBCD-2AE0-4440-9E37-549FD5C51179}" dt="2023-12-03T04:12:02.337" v="113" actId="1076"/>
        <pc:sldMkLst>
          <pc:docMk/>
          <pc:sldMk cId="1543265293" sldId="1864"/>
        </pc:sldMkLst>
        <pc:spChg chg="add mod">
          <ac:chgData name="Jewel Benny" userId="5cf3f1e1-964a-495a-acfd-22d9393fefe1" providerId="ADAL" clId="{FDA6CBCD-2AE0-4440-9E37-549FD5C51179}" dt="2023-12-03T04:12:02.337" v="113" actId="1076"/>
          <ac:spMkLst>
            <pc:docMk/>
            <pc:sldMk cId="1543265293" sldId="1864"/>
            <ac:spMk id="2" creationId="{33C689DB-9FDE-7019-6D91-8D7201A62AFC}"/>
          </ac:spMkLst>
        </pc:spChg>
        <pc:spChg chg="mod">
          <ac:chgData name="Jewel Benny" userId="5cf3f1e1-964a-495a-acfd-22d9393fefe1" providerId="ADAL" clId="{FDA6CBCD-2AE0-4440-9E37-549FD5C51179}" dt="2023-12-03T04:10:17.777" v="47" actId="20577"/>
          <ac:spMkLst>
            <pc:docMk/>
            <pc:sldMk cId="1543265293" sldId="1864"/>
            <ac:spMk id="3074" creationId="{ED2DB031-9003-4F74-A88F-FE2A2ABABC72}"/>
          </ac:spMkLst>
        </pc:spChg>
      </pc:sldChg>
      <pc:sldChg chg="del">
        <pc:chgData name="Jewel Benny" userId="5cf3f1e1-964a-495a-acfd-22d9393fefe1" providerId="ADAL" clId="{FDA6CBCD-2AE0-4440-9E37-549FD5C51179}" dt="2023-12-03T08:51:13.447" v="6716" actId="47"/>
        <pc:sldMkLst>
          <pc:docMk/>
          <pc:sldMk cId="1430663837" sldId="1865"/>
        </pc:sldMkLst>
      </pc:sldChg>
      <pc:sldChg chg="del">
        <pc:chgData name="Jewel Benny" userId="5cf3f1e1-964a-495a-acfd-22d9393fefe1" providerId="ADAL" clId="{FDA6CBCD-2AE0-4440-9E37-549FD5C51179}" dt="2023-12-03T08:51:11.248" v="6714" actId="47"/>
        <pc:sldMkLst>
          <pc:docMk/>
          <pc:sldMk cId="1470979386" sldId="1866"/>
        </pc:sldMkLst>
      </pc:sldChg>
      <pc:sldChg chg="add del">
        <pc:chgData name="Jewel Benny" userId="5cf3f1e1-964a-495a-acfd-22d9393fefe1" providerId="ADAL" clId="{FDA6CBCD-2AE0-4440-9E37-549FD5C51179}" dt="2023-12-03T08:51:23.982" v="6724" actId="47"/>
        <pc:sldMkLst>
          <pc:docMk/>
          <pc:sldMk cId="3366527757" sldId="1867"/>
        </pc:sldMkLst>
      </pc:sldChg>
      <pc:sldChg chg="addSp delSp modSp new mod modClrScheme chgLayout">
        <pc:chgData name="Jewel Benny" userId="5cf3f1e1-964a-495a-acfd-22d9393fefe1" providerId="ADAL" clId="{FDA6CBCD-2AE0-4440-9E37-549FD5C51179}" dt="2023-12-03T04:59:41.192" v="1320" actId="20577"/>
        <pc:sldMkLst>
          <pc:docMk/>
          <pc:sldMk cId="2947563936" sldId="1868"/>
        </pc:sldMkLst>
        <pc:spChg chg="del mod ord">
          <ac:chgData name="Jewel Benny" userId="5cf3f1e1-964a-495a-acfd-22d9393fefe1" providerId="ADAL" clId="{FDA6CBCD-2AE0-4440-9E37-549FD5C51179}" dt="2023-12-03T04:27:41.063" v="383" actId="700"/>
          <ac:spMkLst>
            <pc:docMk/>
            <pc:sldMk cId="2947563936" sldId="1868"/>
            <ac:spMk id="2" creationId="{10590A83-9078-1085-8885-D045CFBF8C22}"/>
          </ac:spMkLst>
        </pc:spChg>
        <pc:spChg chg="del mod ord">
          <ac:chgData name="Jewel Benny" userId="5cf3f1e1-964a-495a-acfd-22d9393fefe1" providerId="ADAL" clId="{FDA6CBCD-2AE0-4440-9E37-549FD5C51179}" dt="2023-12-03T04:27:41.063" v="383" actId="700"/>
          <ac:spMkLst>
            <pc:docMk/>
            <pc:sldMk cId="2947563936" sldId="1868"/>
            <ac:spMk id="3" creationId="{3257B43C-762E-20D0-6881-5194CE0838C2}"/>
          </ac:spMkLst>
        </pc:spChg>
        <pc:spChg chg="add mod ord">
          <ac:chgData name="Jewel Benny" userId="5cf3f1e1-964a-495a-acfd-22d9393fefe1" providerId="ADAL" clId="{FDA6CBCD-2AE0-4440-9E37-549FD5C51179}" dt="2023-12-03T04:28:01.762" v="417" actId="1076"/>
          <ac:spMkLst>
            <pc:docMk/>
            <pc:sldMk cId="2947563936" sldId="1868"/>
            <ac:spMk id="4" creationId="{C81191FC-BB35-00FC-B912-CB519B628EC8}"/>
          </ac:spMkLst>
        </pc:spChg>
        <pc:spChg chg="add del mod ord">
          <ac:chgData name="Jewel Benny" userId="5cf3f1e1-964a-495a-acfd-22d9393fefe1" providerId="ADAL" clId="{FDA6CBCD-2AE0-4440-9E37-549FD5C51179}" dt="2023-12-03T04:27:57.929" v="415" actId="478"/>
          <ac:spMkLst>
            <pc:docMk/>
            <pc:sldMk cId="2947563936" sldId="1868"/>
            <ac:spMk id="5" creationId="{217A448F-1578-A809-1846-32B6EB93C3AC}"/>
          </ac:spMkLst>
        </pc:spChg>
        <pc:spChg chg="add del mod ord">
          <ac:chgData name="Jewel Benny" userId="5cf3f1e1-964a-495a-acfd-22d9393fefe1" providerId="ADAL" clId="{FDA6CBCD-2AE0-4440-9E37-549FD5C51179}" dt="2023-12-03T04:27:58.795" v="416" actId="478"/>
          <ac:spMkLst>
            <pc:docMk/>
            <pc:sldMk cId="2947563936" sldId="1868"/>
            <ac:spMk id="6" creationId="{BCF7A80D-4497-D806-D3D7-DCE9C277E572}"/>
          </ac:spMkLst>
        </pc:spChg>
        <pc:spChg chg="add mod">
          <ac:chgData name="Jewel Benny" userId="5cf3f1e1-964a-495a-acfd-22d9393fefe1" providerId="ADAL" clId="{FDA6CBCD-2AE0-4440-9E37-549FD5C51179}" dt="2023-12-03T04:44:36.742" v="915" actId="14100"/>
          <ac:spMkLst>
            <pc:docMk/>
            <pc:sldMk cId="2947563936" sldId="1868"/>
            <ac:spMk id="9" creationId="{F90AE5AF-BA6A-9E5D-87D1-DC9CE68BD5D7}"/>
          </ac:spMkLst>
        </pc:spChg>
        <pc:spChg chg="add mod">
          <ac:chgData name="Jewel Benny" userId="5cf3f1e1-964a-495a-acfd-22d9393fefe1" providerId="ADAL" clId="{FDA6CBCD-2AE0-4440-9E37-549FD5C51179}" dt="2023-12-03T04:44:49.065" v="917" actId="1076"/>
          <ac:spMkLst>
            <pc:docMk/>
            <pc:sldMk cId="2947563936" sldId="1868"/>
            <ac:spMk id="10" creationId="{7E74BFDE-6D89-AEA7-3B93-E7E8259620FC}"/>
          </ac:spMkLst>
        </pc:spChg>
        <pc:spChg chg="add mod">
          <ac:chgData name="Jewel Benny" userId="5cf3f1e1-964a-495a-acfd-22d9393fefe1" providerId="ADAL" clId="{FDA6CBCD-2AE0-4440-9E37-549FD5C51179}" dt="2023-12-03T04:45:04.654" v="920" actId="1076"/>
          <ac:spMkLst>
            <pc:docMk/>
            <pc:sldMk cId="2947563936" sldId="1868"/>
            <ac:spMk id="11" creationId="{6DCE8387-09C9-84B3-24DB-8B871A4FA0FA}"/>
          </ac:spMkLst>
        </pc:spChg>
        <pc:spChg chg="add mod">
          <ac:chgData name="Jewel Benny" userId="5cf3f1e1-964a-495a-acfd-22d9393fefe1" providerId="ADAL" clId="{FDA6CBCD-2AE0-4440-9E37-549FD5C51179}" dt="2023-12-03T04:44:45.347" v="916" actId="1076"/>
          <ac:spMkLst>
            <pc:docMk/>
            <pc:sldMk cId="2947563936" sldId="1868"/>
            <ac:spMk id="12" creationId="{B8C15040-E65C-8C1C-57E9-E5B1080D1F6F}"/>
          </ac:spMkLst>
        </pc:spChg>
        <pc:spChg chg="add del mod">
          <ac:chgData name="Jewel Benny" userId="5cf3f1e1-964a-495a-acfd-22d9393fefe1" providerId="ADAL" clId="{FDA6CBCD-2AE0-4440-9E37-549FD5C51179}" dt="2023-12-03T04:38:16.555" v="747" actId="478"/>
          <ac:spMkLst>
            <pc:docMk/>
            <pc:sldMk cId="2947563936" sldId="1868"/>
            <ac:spMk id="13" creationId="{42107B88-84A4-D782-7EA7-7B6A809C18B7}"/>
          </ac:spMkLst>
        </pc:spChg>
        <pc:spChg chg="add mod">
          <ac:chgData name="Jewel Benny" userId="5cf3f1e1-964a-495a-acfd-22d9393fefe1" providerId="ADAL" clId="{FDA6CBCD-2AE0-4440-9E37-549FD5C51179}" dt="2023-12-03T04:48:02.857" v="939" actId="14100"/>
          <ac:spMkLst>
            <pc:docMk/>
            <pc:sldMk cId="2947563936" sldId="1868"/>
            <ac:spMk id="14" creationId="{EF0B5EAB-7E2A-3F8A-A87D-35A7DF906485}"/>
          </ac:spMkLst>
        </pc:spChg>
        <pc:spChg chg="add del mod">
          <ac:chgData name="Jewel Benny" userId="5cf3f1e1-964a-495a-acfd-22d9393fefe1" providerId="ADAL" clId="{FDA6CBCD-2AE0-4440-9E37-549FD5C51179}" dt="2023-12-03T04:32:57.263" v="529"/>
          <ac:spMkLst>
            <pc:docMk/>
            <pc:sldMk cId="2947563936" sldId="1868"/>
            <ac:spMk id="15" creationId="{693AC426-B588-4C49-1B13-432D47B1ACE0}"/>
          </ac:spMkLst>
        </pc:spChg>
        <pc:spChg chg="add mod">
          <ac:chgData name="Jewel Benny" userId="5cf3f1e1-964a-495a-acfd-22d9393fefe1" providerId="ADAL" clId="{FDA6CBCD-2AE0-4440-9E37-549FD5C51179}" dt="2023-12-03T04:59:41.192" v="1320" actId="20577"/>
          <ac:spMkLst>
            <pc:docMk/>
            <pc:sldMk cId="2947563936" sldId="1868"/>
            <ac:spMk id="16" creationId="{312DC803-9CF5-AEC4-445C-778B9005477E}"/>
          </ac:spMkLst>
        </pc:spChg>
        <pc:spChg chg="add del mod">
          <ac:chgData name="Jewel Benny" userId="5cf3f1e1-964a-495a-acfd-22d9393fefe1" providerId="ADAL" clId="{FDA6CBCD-2AE0-4440-9E37-549FD5C51179}" dt="2023-12-03T04:33:49.995" v="570"/>
          <ac:spMkLst>
            <pc:docMk/>
            <pc:sldMk cId="2947563936" sldId="1868"/>
            <ac:spMk id="17" creationId="{E8F3551E-7D36-3F3E-5EA7-05DF8B1A8BE7}"/>
          </ac:spMkLst>
        </pc:spChg>
        <pc:spChg chg="add mod">
          <ac:chgData name="Jewel Benny" userId="5cf3f1e1-964a-495a-acfd-22d9393fefe1" providerId="ADAL" clId="{FDA6CBCD-2AE0-4440-9E37-549FD5C51179}" dt="2023-12-03T04:48:02.857" v="939" actId="14100"/>
          <ac:spMkLst>
            <pc:docMk/>
            <pc:sldMk cId="2947563936" sldId="1868"/>
            <ac:spMk id="18" creationId="{66574E9C-4F0E-A740-06DB-A60A680E0319}"/>
          </ac:spMkLst>
        </pc:spChg>
        <pc:spChg chg="add mod">
          <ac:chgData name="Jewel Benny" userId="5cf3f1e1-964a-495a-acfd-22d9393fefe1" providerId="ADAL" clId="{FDA6CBCD-2AE0-4440-9E37-549FD5C51179}" dt="2023-12-03T04:48:12.727" v="940" actId="1076"/>
          <ac:spMkLst>
            <pc:docMk/>
            <pc:sldMk cId="2947563936" sldId="1868"/>
            <ac:spMk id="19" creationId="{C40749D6-455D-3919-9888-ABC27C136FB7}"/>
          </ac:spMkLst>
        </pc:spChg>
        <pc:spChg chg="add mod">
          <ac:chgData name="Jewel Benny" userId="5cf3f1e1-964a-495a-acfd-22d9393fefe1" providerId="ADAL" clId="{FDA6CBCD-2AE0-4440-9E37-549FD5C51179}" dt="2023-12-03T04:48:02.857" v="939" actId="14100"/>
          <ac:spMkLst>
            <pc:docMk/>
            <pc:sldMk cId="2947563936" sldId="1868"/>
            <ac:spMk id="20" creationId="{DED7C7BB-060D-1152-D51C-6216842C84B3}"/>
          </ac:spMkLst>
        </pc:spChg>
        <pc:spChg chg="add mod">
          <ac:chgData name="Jewel Benny" userId="5cf3f1e1-964a-495a-acfd-22d9393fefe1" providerId="ADAL" clId="{FDA6CBCD-2AE0-4440-9E37-549FD5C51179}" dt="2023-12-03T04:48:12.727" v="940" actId="1076"/>
          <ac:spMkLst>
            <pc:docMk/>
            <pc:sldMk cId="2947563936" sldId="1868"/>
            <ac:spMk id="21" creationId="{B427B579-01D5-49C6-4083-94C5AB881A0E}"/>
          </ac:spMkLst>
        </pc:spChg>
        <pc:spChg chg="add mod">
          <ac:chgData name="Jewel Benny" userId="5cf3f1e1-964a-495a-acfd-22d9393fefe1" providerId="ADAL" clId="{FDA6CBCD-2AE0-4440-9E37-549FD5C51179}" dt="2023-12-03T04:46:32.175" v="935" actId="1076"/>
          <ac:spMkLst>
            <pc:docMk/>
            <pc:sldMk cId="2947563936" sldId="1868"/>
            <ac:spMk id="22" creationId="{98E109D0-4DFA-07FB-5258-EE933560B5B0}"/>
          </ac:spMkLst>
        </pc:spChg>
        <pc:spChg chg="add mod">
          <ac:chgData name="Jewel Benny" userId="5cf3f1e1-964a-495a-acfd-22d9393fefe1" providerId="ADAL" clId="{FDA6CBCD-2AE0-4440-9E37-549FD5C51179}" dt="2023-12-03T04:48:02.857" v="939" actId="14100"/>
          <ac:spMkLst>
            <pc:docMk/>
            <pc:sldMk cId="2947563936" sldId="1868"/>
            <ac:spMk id="23" creationId="{7421D7CE-1427-AEF4-3A69-3518C711324F}"/>
          </ac:spMkLst>
        </pc:spChg>
        <pc:spChg chg="add mod">
          <ac:chgData name="Jewel Benny" userId="5cf3f1e1-964a-495a-acfd-22d9393fefe1" providerId="ADAL" clId="{FDA6CBCD-2AE0-4440-9E37-549FD5C51179}" dt="2023-12-03T04:49:08.431" v="953" actId="1076"/>
          <ac:spMkLst>
            <pc:docMk/>
            <pc:sldMk cId="2947563936" sldId="1868"/>
            <ac:spMk id="24" creationId="{750F5D05-CCE0-A3FB-6B6E-D0D780A1B978}"/>
          </ac:spMkLst>
        </pc:spChg>
        <pc:spChg chg="add del mod">
          <ac:chgData name="Jewel Benny" userId="5cf3f1e1-964a-495a-acfd-22d9393fefe1" providerId="ADAL" clId="{FDA6CBCD-2AE0-4440-9E37-549FD5C51179}" dt="2023-12-03T04:40:48.159" v="844" actId="478"/>
          <ac:spMkLst>
            <pc:docMk/>
            <pc:sldMk cId="2947563936" sldId="1868"/>
            <ac:spMk id="25" creationId="{0E51B445-4658-71B6-79B6-2C9CB1B8DAAB}"/>
          </ac:spMkLst>
        </pc:spChg>
        <pc:spChg chg="add mod">
          <ac:chgData name="Jewel Benny" userId="5cf3f1e1-964a-495a-acfd-22d9393fefe1" providerId="ADAL" clId="{FDA6CBCD-2AE0-4440-9E37-549FD5C51179}" dt="2023-12-03T04:54:09.269" v="1019" actId="1076"/>
          <ac:spMkLst>
            <pc:docMk/>
            <pc:sldMk cId="2947563936" sldId="1868"/>
            <ac:spMk id="26" creationId="{C7C9AA61-7B36-6184-F527-9438AB80568E}"/>
          </ac:spMkLst>
        </pc:spChg>
        <pc:spChg chg="add mod">
          <ac:chgData name="Jewel Benny" userId="5cf3f1e1-964a-495a-acfd-22d9393fefe1" providerId="ADAL" clId="{FDA6CBCD-2AE0-4440-9E37-549FD5C51179}" dt="2023-12-03T04:54:58.288" v="1036" actId="1076"/>
          <ac:spMkLst>
            <pc:docMk/>
            <pc:sldMk cId="2947563936" sldId="1868"/>
            <ac:spMk id="27" creationId="{2CAF639D-20E0-0B69-E4F0-1A3EA188CC18}"/>
          </ac:spMkLst>
        </pc:spChg>
        <pc:spChg chg="add mod">
          <ac:chgData name="Jewel Benny" userId="5cf3f1e1-964a-495a-acfd-22d9393fefe1" providerId="ADAL" clId="{FDA6CBCD-2AE0-4440-9E37-549FD5C51179}" dt="2023-12-03T04:49:06.726" v="952" actId="1076"/>
          <ac:spMkLst>
            <pc:docMk/>
            <pc:sldMk cId="2947563936" sldId="1868"/>
            <ac:spMk id="28" creationId="{B888FC4E-8FC8-049B-409F-0B10CEDA294E}"/>
          </ac:spMkLst>
        </pc:spChg>
        <pc:spChg chg="add mod">
          <ac:chgData name="Jewel Benny" userId="5cf3f1e1-964a-495a-acfd-22d9393fefe1" providerId="ADAL" clId="{FDA6CBCD-2AE0-4440-9E37-549FD5C51179}" dt="2023-12-03T04:45:01.053" v="919" actId="1076"/>
          <ac:spMkLst>
            <pc:docMk/>
            <pc:sldMk cId="2947563936" sldId="1868"/>
            <ac:spMk id="29" creationId="{004F73B2-F9DA-ECC3-8CA8-F5CFFF6901E4}"/>
          </ac:spMkLst>
        </pc:spChg>
        <pc:spChg chg="add mod">
          <ac:chgData name="Jewel Benny" userId="5cf3f1e1-964a-495a-acfd-22d9393fefe1" providerId="ADAL" clId="{FDA6CBCD-2AE0-4440-9E37-549FD5C51179}" dt="2023-12-03T04:46:37.895" v="937" actId="14100"/>
          <ac:spMkLst>
            <pc:docMk/>
            <pc:sldMk cId="2947563936" sldId="1868"/>
            <ac:spMk id="30" creationId="{DDA68A73-AAE5-FD96-C2FE-8D1DCA7267C0}"/>
          </ac:spMkLst>
        </pc:spChg>
        <pc:spChg chg="add mod">
          <ac:chgData name="Jewel Benny" userId="5cf3f1e1-964a-495a-acfd-22d9393fefe1" providerId="ADAL" clId="{FDA6CBCD-2AE0-4440-9E37-549FD5C51179}" dt="2023-12-03T04:54:56.272" v="1035" actId="1076"/>
          <ac:spMkLst>
            <pc:docMk/>
            <pc:sldMk cId="2947563936" sldId="1868"/>
            <ac:spMk id="31" creationId="{5E8326D2-828A-A9C8-770B-2CAD40E2D27C}"/>
          </ac:spMkLst>
        </pc:spChg>
        <pc:spChg chg="add mod">
          <ac:chgData name="Jewel Benny" userId="5cf3f1e1-964a-495a-acfd-22d9393fefe1" providerId="ADAL" clId="{FDA6CBCD-2AE0-4440-9E37-549FD5C51179}" dt="2023-12-03T04:54:56.272" v="1035" actId="1076"/>
          <ac:spMkLst>
            <pc:docMk/>
            <pc:sldMk cId="2947563936" sldId="1868"/>
            <ac:spMk id="32" creationId="{43FF9CC2-EF5D-0B19-644D-4D8C2B35CCB3}"/>
          </ac:spMkLst>
        </pc:spChg>
        <pc:spChg chg="add mod">
          <ac:chgData name="Jewel Benny" userId="5cf3f1e1-964a-495a-acfd-22d9393fefe1" providerId="ADAL" clId="{FDA6CBCD-2AE0-4440-9E37-549FD5C51179}" dt="2023-12-03T04:48:12.727" v="940" actId="1076"/>
          <ac:spMkLst>
            <pc:docMk/>
            <pc:sldMk cId="2947563936" sldId="1868"/>
            <ac:spMk id="33" creationId="{20E5EED9-6C12-8F0D-2E22-48C2845F3939}"/>
          </ac:spMkLst>
        </pc:spChg>
        <pc:spChg chg="add mod">
          <ac:chgData name="Jewel Benny" userId="5cf3f1e1-964a-495a-acfd-22d9393fefe1" providerId="ADAL" clId="{FDA6CBCD-2AE0-4440-9E37-549FD5C51179}" dt="2023-12-03T04:48:29.445" v="944" actId="14100"/>
          <ac:spMkLst>
            <pc:docMk/>
            <pc:sldMk cId="2947563936" sldId="1868"/>
            <ac:spMk id="34" creationId="{38C5EEEA-D30E-2285-9246-F783AFCF5FEC}"/>
          </ac:spMkLst>
        </pc:spChg>
        <pc:spChg chg="add mod">
          <ac:chgData name="Jewel Benny" userId="5cf3f1e1-964a-495a-acfd-22d9393fefe1" providerId="ADAL" clId="{FDA6CBCD-2AE0-4440-9E37-549FD5C51179}" dt="2023-12-03T04:48:35.593" v="946" actId="1076"/>
          <ac:spMkLst>
            <pc:docMk/>
            <pc:sldMk cId="2947563936" sldId="1868"/>
            <ac:spMk id="35" creationId="{8E360260-88DD-7175-A64C-1884BBBDDB40}"/>
          </ac:spMkLst>
        </pc:spChg>
        <pc:spChg chg="add mod">
          <ac:chgData name="Jewel Benny" userId="5cf3f1e1-964a-495a-acfd-22d9393fefe1" providerId="ADAL" clId="{FDA6CBCD-2AE0-4440-9E37-549FD5C51179}" dt="2023-12-03T04:49:53.401" v="967" actId="1076"/>
          <ac:spMkLst>
            <pc:docMk/>
            <pc:sldMk cId="2947563936" sldId="1868"/>
            <ac:spMk id="36" creationId="{8BDDC442-F734-6443-16F1-5BB305A3C505}"/>
          </ac:spMkLst>
        </pc:spChg>
        <pc:spChg chg="add mod">
          <ac:chgData name="Jewel Benny" userId="5cf3f1e1-964a-495a-acfd-22d9393fefe1" providerId="ADAL" clId="{FDA6CBCD-2AE0-4440-9E37-549FD5C51179}" dt="2023-12-03T04:49:54.986" v="968" actId="1076"/>
          <ac:spMkLst>
            <pc:docMk/>
            <pc:sldMk cId="2947563936" sldId="1868"/>
            <ac:spMk id="37" creationId="{71E00EA0-6D50-09CC-0158-07B8FF6BAF50}"/>
          </ac:spMkLst>
        </pc:spChg>
        <pc:spChg chg="add mod">
          <ac:chgData name="Jewel Benny" userId="5cf3f1e1-964a-495a-acfd-22d9393fefe1" providerId="ADAL" clId="{FDA6CBCD-2AE0-4440-9E37-549FD5C51179}" dt="2023-12-03T04:54:22.188" v="1023" actId="1076"/>
          <ac:spMkLst>
            <pc:docMk/>
            <pc:sldMk cId="2947563936" sldId="1868"/>
            <ac:spMk id="38" creationId="{47B9D1C0-DD1B-2363-0D6F-1C8FC46B92B7}"/>
          </ac:spMkLst>
        </pc:spChg>
        <pc:spChg chg="add mod">
          <ac:chgData name="Jewel Benny" userId="5cf3f1e1-964a-495a-acfd-22d9393fefe1" providerId="ADAL" clId="{FDA6CBCD-2AE0-4440-9E37-549FD5C51179}" dt="2023-12-03T04:54:28.302" v="1026" actId="1076"/>
          <ac:spMkLst>
            <pc:docMk/>
            <pc:sldMk cId="2947563936" sldId="1868"/>
            <ac:spMk id="39" creationId="{73031BD5-8E92-199B-1941-F0F8F90DCFBF}"/>
          </ac:spMkLst>
        </pc:spChg>
        <pc:spChg chg="add del mod">
          <ac:chgData name="Jewel Benny" userId="5cf3f1e1-964a-495a-acfd-22d9393fefe1" providerId="ADAL" clId="{FDA6CBCD-2AE0-4440-9E37-549FD5C51179}" dt="2023-12-03T04:52:14.256" v="997" actId="478"/>
          <ac:spMkLst>
            <pc:docMk/>
            <pc:sldMk cId="2947563936" sldId="1868"/>
            <ac:spMk id="40" creationId="{A2BA9359-A284-D5A5-B4A0-F61BC0D37609}"/>
          </ac:spMkLst>
        </pc:spChg>
        <pc:spChg chg="add mod">
          <ac:chgData name="Jewel Benny" userId="5cf3f1e1-964a-495a-acfd-22d9393fefe1" providerId="ADAL" clId="{FDA6CBCD-2AE0-4440-9E37-549FD5C51179}" dt="2023-12-03T04:53:12.146" v="1012" actId="14100"/>
          <ac:spMkLst>
            <pc:docMk/>
            <pc:sldMk cId="2947563936" sldId="1868"/>
            <ac:spMk id="41" creationId="{37ABBFF5-FA55-0979-1DB6-691B2A3C1A47}"/>
          </ac:spMkLst>
        </pc:spChg>
        <pc:spChg chg="add del mod">
          <ac:chgData name="Jewel Benny" userId="5cf3f1e1-964a-495a-acfd-22d9393fefe1" providerId="ADAL" clId="{FDA6CBCD-2AE0-4440-9E37-549FD5C51179}" dt="2023-12-03T04:54:29.296" v="1027" actId="478"/>
          <ac:spMkLst>
            <pc:docMk/>
            <pc:sldMk cId="2947563936" sldId="1868"/>
            <ac:spMk id="42" creationId="{5A312B81-0348-3714-15C7-5C706DC24B26}"/>
          </ac:spMkLst>
        </pc:spChg>
        <pc:spChg chg="add del mod">
          <ac:chgData name="Jewel Benny" userId="5cf3f1e1-964a-495a-acfd-22d9393fefe1" providerId="ADAL" clId="{FDA6CBCD-2AE0-4440-9E37-549FD5C51179}" dt="2023-12-03T04:54:38.936" v="1032" actId="478"/>
          <ac:spMkLst>
            <pc:docMk/>
            <pc:sldMk cId="2947563936" sldId="1868"/>
            <ac:spMk id="43" creationId="{B2E55E23-CABE-D034-BE7E-AE573E2307AD}"/>
          </ac:spMkLst>
        </pc:spChg>
        <pc:spChg chg="add mod">
          <ac:chgData name="Jewel Benny" userId="5cf3f1e1-964a-495a-acfd-22d9393fefe1" providerId="ADAL" clId="{FDA6CBCD-2AE0-4440-9E37-549FD5C51179}" dt="2023-12-03T04:54:37.717" v="1031" actId="1076"/>
          <ac:spMkLst>
            <pc:docMk/>
            <pc:sldMk cId="2947563936" sldId="1868"/>
            <ac:spMk id="44" creationId="{B9568BFF-6908-62A9-9642-E4E0FB99CDDD}"/>
          </ac:spMkLst>
        </pc:spChg>
        <pc:spChg chg="add mod">
          <ac:chgData name="Jewel Benny" userId="5cf3f1e1-964a-495a-acfd-22d9393fefe1" providerId="ADAL" clId="{FDA6CBCD-2AE0-4440-9E37-549FD5C51179}" dt="2023-12-03T04:54:43.755" v="1034" actId="1076"/>
          <ac:spMkLst>
            <pc:docMk/>
            <pc:sldMk cId="2947563936" sldId="1868"/>
            <ac:spMk id="45" creationId="{E1C5733E-EB2C-6034-05E0-8DFCCA1CEF72}"/>
          </ac:spMkLst>
        </pc:spChg>
      </pc:sldChg>
      <pc:sldChg chg="modSp add mod">
        <pc:chgData name="Jewel Benny" userId="5cf3f1e1-964a-495a-acfd-22d9393fefe1" providerId="ADAL" clId="{FDA6CBCD-2AE0-4440-9E37-549FD5C51179}" dt="2023-12-03T04:56:49.473" v="1114" actId="1076"/>
        <pc:sldMkLst>
          <pc:docMk/>
          <pc:sldMk cId="1528013192" sldId="1869"/>
        </pc:sldMkLst>
        <pc:spChg chg="mod">
          <ac:chgData name="Jewel Benny" userId="5cf3f1e1-964a-495a-acfd-22d9393fefe1" providerId="ADAL" clId="{FDA6CBCD-2AE0-4440-9E37-549FD5C51179}" dt="2023-12-03T04:56:49.473" v="1114" actId="1076"/>
          <ac:spMkLst>
            <pc:docMk/>
            <pc:sldMk cId="1528013192" sldId="1869"/>
            <ac:spMk id="4" creationId="{FD9E38B3-4686-8247-9625-49018D29F408}"/>
          </ac:spMkLst>
        </pc:spChg>
      </pc:sldChg>
      <pc:sldChg chg="modSp add mod">
        <pc:chgData name="Jewel Benny" userId="5cf3f1e1-964a-495a-acfd-22d9393fefe1" providerId="ADAL" clId="{FDA6CBCD-2AE0-4440-9E37-549FD5C51179}" dt="2023-12-03T04:56:56.727" v="1117" actId="1076"/>
        <pc:sldMkLst>
          <pc:docMk/>
          <pc:sldMk cId="3504874141" sldId="1870"/>
        </pc:sldMkLst>
        <pc:spChg chg="mod">
          <ac:chgData name="Jewel Benny" userId="5cf3f1e1-964a-495a-acfd-22d9393fefe1" providerId="ADAL" clId="{FDA6CBCD-2AE0-4440-9E37-549FD5C51179}" dt="2023-12-03T04:56:56.727" v="1117" actId="1076"/>
          <ac:spMkLst>
            <pc:docMk/>
            <pc:sldMk cId="3504874141" sldId="1870"/>
            <ac:spMk id="4" creationId="{FD9E38B3-4686-8247-9625-49018D29F408}"/>
          </ac:spMkLst>
        </pc:spChg>
      </pc:sldChg>
      <pc:sldChg chg="modSp add mod">
        <pc:chgData name="Jewel Benny" userId="5cf3f1e1-964a-495a-acfd-22d9393fefe1" providerId="ADAL" clId="{FDA6CBCD-2AE0-4440-9E37-549FD5C51179}" dt="2023-12-03T04:57:21.135" v="1157" actId="1076"/>
        <pc:sldMkLst>
          <pc:docMk/>
          <pc:sldMk cId="3879923188" sldId="1871"/>
        </pc:sldMkLst>
        <pc:spChg chg="mod">
          <ac:chgData name="Jewel Benny" userId="5cf3f1e1-964a-495a-acfd-22d9393fefe1" providerId="ADAL" clId="{FDA6CBCD-2AE0-4440-9E37-549FD5C51179}" dt="2023-12-03T04:57:21.135" v="1157" actId="1076"/>
          <ac:spMkLst>
            <pc:docMk/>
            <pc:sldMk cId="3879923188" sldId="1871"/>
            <ac:spMk id="4" creationId="{FD9E38B3-4686-8247-9625-49018D29F408}"/>
          </ac:spMkLst>
        </pc:spChg>
      </pc:sldChg>
      <pc:sldChg chg="addSp delSp modSp new mod modClrScheme chgLayout">
        <pc:chgData name="Jewel Benny" userId="5cf3f1e1-964a-495a-acfd-22d9393fefe1" providerId="ADAL" clId="{FDA6CBCD-2AE0-4440-9E37-549FD5C51179}" dt="2023-12-03T05:07:01.523" v="1787" actId="1076"/>
        <pc:sldMkLst>
          <pc:docMk/>
          <pc:sldMk cId="3390925526" sldId="1872"/>
        </pc:sldMkLst>
        <pc:spChg chg="del mod ord">
          <ac:chgData name="Jewel Benny" userId="5cf3f1e1-964a-495a-acfd-22d9393fefe1" providerId="ADAL" clId="{FDA6CBCD-2AE0-4440-9E37-549FD5C51179}" dt="2023-12-03T05:03:59.307" v="1692" actId="700"/>
          <ac:spMkLst>
            <pc:docMk/>
            <pc:sldMk cId="3390925526" sldId="1872"/>
            <ac:spMk id="2" creationId="{2D0355E0-B8AE-C0F2-4938-F1EC221F4183}"/>
          </ac:spMkLst>
        </pc:spChg>
        <pc:spChg chg="del mod ord">
          <ac:chgData name="Jewel Benny" userId="5cf3f1e1-964a-495a-acfd-22d9393fefe1" providerId="ADAL" clId="{FDA6CBCD-2AE0-4440-9E37-549FD5C51179}" dt="2023-12-03T05:03:59.307" v="1692" actId="700"/>
          <ac:spMkLst>
            <pc:docMk/>
            <pc:sldMk cId="3390925526" sldId="1872"/>
            <ac:spMk id="3" creationId="{9F911E27-3173-CCD0-5A00-4F8B4A348D37}"/>
          </ac:spMkLst>
        </pc:spChg>
        <pc:spChg chg="add mod ord">
          <ac:chgData name="Jewel Benny" userId="5cf3f1e1-964a-495a-acfd-22d9393fefe1" providerId="ADAL" clId="{FDA6CBCD-2AE0-4440-9E37-549FD5C51179}" dt="2023-12-03T05:04:08.140" v="1723" actId="20577"/>
          <ac:spMkLst>
            <pc:docMk/>
            <pc:sldMk cId="3390925526" sldId="1872"/>
            <ac:spMk id="4" creationId="{0CBEE16F-4D4F-45BD-C1AD-BD996E6F6BA0}"/>
          </ac:spMkLst>
        </pc:spChg>
        <pc:spChg chg="add del mod ord">
          <ac:chgData name="Jewel Benny" userId="5cf3f1e1-964a-495a-acfd-22d9393fefe1" providerId="ADAL" clId="{FDA6CBCD-2AE0-4440-9E37-549FD5C51179}" dt="2023-12-03T05:05:11.381" v="1772" actId="478"/>
          <ac:spMkLst>
            <pc:docMk/>
            <pc:sldMk cId="3390925526" sldId="1872"/>
            <ac:spMk id="5" creationId="{9E64CD19-8299-4BD6-B3AD-92130F575C14}"/>
          </ac:spMkLst>
        </pc:spChg>
        <pc:spChg chg="add del mod ord">
          <ac:chgData name="Jewel Benny" userId="5cf3f1e1-964a-495a-acfd-22d9393fefe1" providerId="ADAL" clId="{FDA6CBCD-2AE0-4440-9E37-549FD5C51179}" dt="2023-12-03T05:05:17.101" v="1773" actId="478"/>
          <ac:spMkLst>
            <pc:docMk/>
            <pc:sldMk cId="3390925526" sldId="1872"/>
            <ac:spMk id="6" creationId="{6193586E-9157-16EB-44F4-6096B528A26A}"/>
          </ac:spMkLst>
        </pc:spChg>
        <pc:picChg chg="add mod">
          <ac:chgData name="Jewel Benny" userId="5cf3f1e1-964a-495a-acfd-22d9393fefe1" providerId="ADAL" clId="{FDA6CBCD-2AE0-4440-9E37-549FD5C51179}" dt="2023-12-03T05:07:01.523" v="1787" actId="1076"/>
          <ac:picMkLst>
            <pc:docMk/>
            <pc:sldMk cId="3390925526" sldId="1872"/>
            <ac:picMk id="8" creationId="{5B7D9A8E-4900-EC19-61CB-04AB45A6A84E}"/>
          </ac:picMkLst>
        </pc:picChg>
      </pc:sldChg>
      <pc:sldChg chg="modSp add mod">
        <pc:chgData name="Jewel Benny" userId="5cf3f1e1-964a-495a-acfd-22d9393fefe1" providerId="ADAL" clId="{FDA6CBCD-2AE0-4440-9E37-549FD5C51179}" dt="2023-12-03T05:07:23.874" v="1796" actId="14826"/>
        <pc:sldMkLst>
          <pc:docMk/>
          <pc:sldMk cId="997395892" sldId="1873"/>
        </pc:sldMkLst>
        <pc:spChg chg="mod">
          <ac:chgData name="Jewel Benny" userId="5cf3f1e1-964a-495a-acfd-22d9393fefe1" providerId="ADAL" clId="{FDA6CBCD-2AE0-4440-9E37-549FD5C51179}" dt="2023-12-03T05:07:09.411" v="1795" actId="20577"/>
          <ac:spMkLst>
            <pc:docMk/>
            <pc:sldMk cId="997395892" sldId="1873"/>
            <ac:spMk id="4" creationId="{0CBEE16F-4D4F-45BD-C1AD-BD996E6F6BA0}"/>
          </ac:spMkLst>
        </pc:spChg>
        <pc:picChg chg="mod">
          <ac:chgData name="Jewel Benny" userId="5cf3f1e1-964a-495a-acfd-22d9393fefe1" providerId="ADAL" clId="{FDA6CBCD-2AE0-4440-9E37-549FD5C51179}" dt="2023-12-03T05:07:23.874" v="1796" actId="14826"/>
          <ac:picMkLst>
            <pc:docMk/>
            <pc:sldMk cId="997395892" sldId="1873"/>
            <ac:picMk id="8" creationId="{5B7D9A8E-4900-EC19-61CB-04AB45A6A84E}"/>
          </ac:picMkLst>
        </pc:picChg>
      </pc:sldChg>
      <pc:sldChg chg="new del">
        <pc:chgData name="Jewel Benny" userId="5cf3f1e1-964a-495a-acfd-22d9393fefe1" providerId="ADAL" clId="{FDA6CBCD-2AE0-4440-9E37-549FD5C51179}" dt="2023-12-03T05:03:49.036" v="1691" actId="47"/>
        <pc:sldMkLst>
          <pc:docMk/>
          <pc:sldMk cId="1513689183" sldId="1873"/>
        </pc:sldMkLst>
      </pc:sldChg>
      <pc:sldChg chg="addSp delSp modSp add mod">
        <pc:chgData name="Jewel Benny" userId="5cf3f1e1-964a-495a-acfd-22d9393fefe1" providerId="ADAL" clId="{FDA6CBCD-2AE0-4440-9E37-549FD5C51179}" dt="2023-12-03T05:07:46.829" v="1802" actId="20577"/>
        <pc:sldMkLst>
          <pc:docMk/>
          <pc:sldMk cId="3955481566" sldId="1874"/>
        </pc:sldMkLst>
        <pc:spChg chg="mod">
          <ac:chgData name="Jewel Benny" userId="5cf3f1e1-964a-495a-acfd-22d9393fefe1" providerId="ADAL" clId="{FDA6CBCD-2AE0-4440-9E37-549FD5C51179}" dt="2023-12-03T05:07:46.829" v="1802" actId="20577"/>
          <ac:spMkLst>
            <pc:docMk/>
            <pc:sldMk cId="3955481566" sldId="1874"/>
            <ac:spMk id="4" creationId="{0CBEE16F-4D4F-45BD-C1AD-BD996E6F6BA0}"/>
          </ac:spMkLst>
        </pc:spChg>
        <pc:picChg chg="add del">
          <ac:chgData name="Jewel Benny" userId="5cf3f1e1-964a-495a-acfd-22d9393fefe1" providerId="ADAL" clId="{FDA6CBCD-2AE0-4440-9E37-549FD5C51179}" dt="2023-12-03T05:07:31.070" v="1799" actId="478"/>
          <ac:picMkLst>
            <pc:docMk/>
            <pc:sldMk cId="3955481566" sldId="1874"/>
            <ac:picMk id="2" creationId="{90145DAB-F341-50B3-35AE-F58C980C448B}"/>
          </ac:picMkLst>
        </pc:picChg>
        <pc:picChg chg="mod">
          <ac:chgData name="Jewel Benny" userId="5cf3f1e1-964a-495a-acfd-22d9393fefe1" providerId="ADAL" clId="{FDA6CBCD-2AE0-4440-9E37-549FD5C51179}" dt="2023-12-03T05:07:37.064" v="1800" actId="14826"/>
          <ac:picMkLst>
            <pc:docMk/>
            <pc:sldMk cId="3955481566" sldId="1874"/>
            <ac:picMk id="8" creationId="{5B7D9A8E-4900-EC19-61CB-04AB45A6A84E}"/>
          </ac:picMkLst>
        </pc:picChg>
      </pc:sldChg>
      <pc:sldChg chg="addSp modSp add mod setBg">
        <pc:chgData name="Jewel Benny" userId="5cf3f1e1-964a-495a-acfd-22d9393fefe1" providerId="ADAL" clId="{FDA6CBCD-2AE0-4440-9E37-549FD5C51179}" dt="2023-12-03T05:17:12.561" v="2197" actId="1076"/>
        <pc:sldMkLst>
          <pc:docMk/>
          <pc:sldMk cId="1919333137" sldId="1875"/>
        </pc:sldMkLst>
        <pc:spChg chg="mod">
          <ac:chgData name="Jewel Benny" userId="5cf3f1e1-964a-495a-acfd-22d9393fefe1" providerId="ADAL" clId="{FDA6CBCD-2AE0-4440-9E37-549FD5C51179}" dt="2023-12-03T05:15:14.032" v="2189" actId="14100"/>
          <ac:spMkLst>
            <pc:docMk/>
            <pc:sldMk cId="1919333137" sldId="1875"/>
            <ac:spMk id="3" creationId="{EF99585A-5E1F-40FA-8E64-BB4F04611657}"/>
          </ac:spMkLst>
        </pc:spChg>
        <pc:spChg chg="mod">
          <ac:chgData name="Jewel Benny" userId="5cf3f1e1-964a-495a-acfd-22d9393fefe1" providerId="ADAL" clId="{FDA6CBCD-2AE0-4440-9E37-549FD5C51179}" dt="2023-12-03T05:12:47.260" v="1833"/>
          <ac:spMkLst>
            <pc:docMk/>
            <pc:sldMk cId="1919333137" sldId="1875"/>
            <ac:spMk id="5" creationId="{D1262CD5-AD01-42E3-9173-97C12BB0D9B8}"/>
          </ac:spMkLst>
        </pc:spChg>
        <pc:picChg chg="add mod">
          <ac:chgData name="Jewel Benny" userId="5cf3f1e1-964a-495a-acfd-22d9393fefe1" providerId="ADAL" clId="{FDA6CBCD-2AE0-4440-9E37-549FD5C51179}" dt="2023-12-03T05:17:12.561" v="2197" actId="1076"/>
          <ac:picMkLst>
            <pc:docMk/>
            <pc:sldMk cId="1919333137" sldId="1875"/>
            <ac:picMk id="4" creationId="{032E1A07-B287-7C10-65A9-1FB5798BF6EC}"/>
          </ac:picMkLst>
        </pc:picChg>
      </pc:sldChg>
      <pc:sldChg chg="modSp add mod">
        <pc:chgData name="Jewel Benny" userId="5cf3f1e1-964a-495a-acfd-22d9393fefe1" providerId="ADAL" clId="{FDA6CBCD-2AE0-4440-9E37-549FD5C51179}" dt="2023-12-03T05:38:19.332" v="2402" actId="20577"/>
        <pc:sldMkLst>
          <pc:docMk/>
          <pc:sldMk cId="1203286275" sldId="1876"/>
        </pc:sldMkLst>
        <pc:spChg chg="mod">
          <ac:chgData name="Jewel Benny" userId="5cf3f1e1-964a-495a-acfd-22d9393fefe1" providerId="ADAL" clId="{FDA6CBCD-2AE0-4440-9E37-549FD5C51179}" dt="2023-12-03T05:38:19.332" v="2402" actId="20577"/>
          <ac:spMkLst>
            <pc:docMk/>
            <pc:sldMk cId="1203286275" sldId="1876"/>
            <ac:spMk id="4" creationId="{FD9E38B3-4686-8247-9625-49018D29F408}"/>
          </ac:spMkLst>
        </pc:spChg>
      </pc:sldChg>
      <pc:sldChg chg="addSp delSp modSp add mod modClrScheme chgLayout">
        <pc:chgData name="Jewel Benny" userId="5cf3f1e1-964a-495a-acfd-22d9393fefe1" providerId="ADAL" clId="{FDA6CBCD-2AE0-4440-9E37-549FD5C51179}" dt="2023-12-03T06:12:14.540" v="3651" actId="700"/>
        <pc:sldMkLst>
          <pc:docMk/>
          <pc:sldMk cId="1613477890" sldId="1877"/>
        </pc:sldMkLst>
        <pc:spChg chg="mod ord">
          <ac:chgData name="Jewel Benny" userId="5cf3f1e1-964a-495a-acfd-22d9393fefe1" providerId="ADAL" clId="{FDA6CBCD-2AE0-4440-9E37-549FD5C51179}" dt="2023-12-03T06:12:14.540" v="3651" actId="700"/>
          <ac:spMkLst>
            <pc:docMk/>
            <pc:sldMk cId="1613477890" sldId="1877"/>
            <ac:spMk id="3" creationId="{EF99585A-5E1F-40FA-8E64-BB4F04611657}"/>
          </ac:spMkLst>
        </pc:spChg>
        <pc:spChg chg="mod ord">
          <ac:chgData name="Jewel Benny" userId="5cf3f1e1-964a-495a-acfd-22d9393fefe1" providerId="ADAL" clId="{FDA6CBCD-2AE0-4440-9E37-549FD5C51179}" dt="2023-12-03T06:12:14.540" v="3651" actId="700"/>
          <ac:spMkLst>
            <pc:docMk/>
            <pc:sldMk cId="1613477890" sldId="1877"/>
            <ac:spMk id="5" creationId="{D1262CD5-AD01-42E3-9173-97C12BB0D9B8}"/>
          </ac:spMkLst>
        </pc:spChg>
        <pc:spChg chg="add mod">
          <ac:chgData name="Jewel Benny" userId="5cf3f1e1-964a-495a-acfd-22d9393fefe1" providerId="ADAL" clId="{FDA6CBCD-2AE0-4440-9E37-549FD5C51179}" dt="2023-12-03T06:12:13.961" v="3650" actId="1076"/>
          <ac:spMkLst>
            <pc:docMk/>
            <pc:sldMk cId="1613477890" sldId="1877"/>
            <ac:spMk id="13" creationId="{C9F32E5A-031D-9116-74F9-1C582A364EBD}"/>
          </ac:spMkLst>
        </pc:spChg>
        <pc:spChg chg="add mod">
          <ac:chgData name="Jewel Benny" userId="5cf3f1e1-964a-495a-acfd-22d9393fefe1" providerId="ADAL" clId="{FDA6CBCD-2AE0-4440-9E37-549FD5C51179}" dt="2023-12-03T06:12:13.961" v="3650" actId="1076"/>
          <ac:spMkLst>
            <pc:docMk/>
            <pc:sldMk cId="1613477890" sldId="1877"/>
            <ac:spMk id="16" creationId="{97D3D7AC-6E06-96B5-3388-7C795973D067}"/>
          </ac:spMkLst>
        </pc:spChg>
        <pc:picChg chg="del">
          <ac:chgData name="Jewel Benny" userId="5cf3f1e1-964a-495a-acfd-22d9393fefe1" providerId="ADAL" clId="{FDA6CBCD-2AE0-4440-9E37-549FD5C51179}" dt="2023-12-03T05:42:24.102" v="2667" actId="478"/>
          <ac:picMkLst>
            <pc:docMk/>
            <pc:sldMk cId="1613477890" sldId="1877"/>
            <ac:picMk id="4" creationId="{032E1A07-B287-7C10-65A9-1FB5798BF6EC}"/>
          </ac:picMkLst>
        </pc:picChg>
        <pc:picChg chg="add mod">
          <ac:chgData name="Jewel Benny" userId="5cf3f1e1-964a-495a-acfd-22d9393fefe1" providerId="ADAL" clId="{FDA6CBCD-2AE0-4440-9E37-549FD5C51179}" dt="2023-12-03T06:12:13.961" v="3650" actId="1076"/>
          <ac:picMkLst>
            <pc:docMk/>
            <pc:sldMk cId="1613477890" sldId="1877"/>
            <ac:picMk id="6" creationId="{1D1806D0-2CC8-F772-47EA-A427EBC1E03A}"/>
          </ac:picMkLst>
        </pc:picChg>
        <pc:picChg chg="add mod">
          <ac:chgData name="Jewel Benny" userId="5cf3f1e1-964a-495a-acfd-22d9393fefe1" providerId="ADAL" clId="{FDA6CBCD-2AE0-4440-9E37-549FD5C51179}" dt="2023-12-03T06:12:13.961" v="3650" actId="1076"/>
          <ac:picMkLst>
            <pc:docMk/>
            <pc:sldMk cId="1613477890" sldId="1877"/>
            <ac:picMk id="8" creationId="{FB14B456-7569-58CD-6D33-9C4246682F84}"/>
          </ac:picMkLst>
        </pc:picChg>
        <pc:cxnChg chg="add mod">
          <ac:chgData name="Jewel Benny" userId="5cf3f1e1-964a-495a-acfd-22d9393fefe1" providerId="ADAL" clId="{FDA6CBCD-2AE0-4440-9E37-549FD5C51179}" dt="2023-12-03T06:12:13.961" v="3650" actId="1076"/>
          <ac:cxnSpMkLst>
            <pc:docMk/>
            <pc:sldMk cId="1613477890" sldId="1877"/>
            <ac:cxnSpMk id="10" creationId="{D9501469-C4D7-D099-CB8C-A0751C99E422}"/>
          </ac:cxnSpMkLst>
        </pc:cxnChg>
        <pc:cxnChg chg="add mod">
          <ac:chgData name="Jewel Benny" userId="5cf3f1e1-964a-495a-acfd-22d9393fefe1" providerId="ADAL" clId="{FDA6CBCD-2AE0-4440-9E37-549FD5C51179}" dt="2023-12-03T06:12:13.961" v="3650" actId="1076"/>
          <ac:cxnSpMkLst>
            <pc:docMk/>
            <pc:sldMk cId="1613477890" sldId="1877"/>
            <ac:cxnSpMk id="14" creationId="{6CDEA6AE-F17F-EBB6-E69F-C94046D0EE22}"/>
          </ac:cxnSpMkLst>
        </pc:cxnChg>
      </pc:sldChg>
      <pc:sldChg chg="addSp delSp modSp add mod">
        <pc:chgData name="Jewel Benny" userId="5cf3f1e1-964a-495a-acfd-22d9393fefe1" providerId="ADAL" clId="{FDA6CBCD-2AE0-4440-9E37-549FD5C51179}" dt="2023-12-03T05:52:19.149" v="3115" actId="14100"/>
        <pc:sldMkLst>
          <pc:docMk/>
          <pc:sldMk cId="3622489458" sldId="1878"/>
        </pc:sldMkLst>
        <pc:spChg chg="mod">
          <ac:chgData name="Jewel Benny" userId="5cf3f1e1-964a-495a-acfd-22d9393fefe1" providerId="ADAL" clId="{FDA6CBCD-2AE0-4440-9E37-549FD5C51179}" dt="2023-12-03T05:48:40.150" v="3066" actId="20577"/>
          <ac:spMkLst>
            <pc:docMk/>
            <pc:sldMk cId="3622489458" sldId="1878"/>
            <ac:spMk id="3" creationId="{EF99585A-5E1F-40FA-8E64-BB4F04611657}"/>
          </ac:spMkLst>
        </pc:spChg>
        <pc:spChg chg="mod">
          <ac:chgData name="Jewel Benny" userId="5cf3f1e1-964a-495a-acfd-22d9393fefe1" providerId="ADAL" clId="{FDA6CBCD-2AE0-4440-9E37-549FD5C51179}" dt="2023-12-03T05:47:09.026" v="2828" actId="20577"/>
          <ac:spMkLst>
            <pc:docMk/>
            <pc:sldMk cId="3622489458" sldId="1878"/>
            <ac:spMk id="5" creationId="{D1262CD5-AD01-42E3-9173-97C12BB0D9B8}"/>
          </ac:spMkLst>
        </pc:spChg>
        <pc:spChg chg="mod">
          <ac:chgData name="Jewel Benny" userId="5cf3f1e1-964a-495a-acfd-22d9393fefe1" providerId="ADAL" clId="{FDA6CBCD-2AE0-4440-9E37-549FD5C51179}" dt="2023-12-03T05:49:58.490" v="3091" actId="1076"/>
          <ac:spMkLst>
            <pc:docMk/>
            <pc:sldMk cId="3622489458" sldId="1878"/>
            <ac:spMk id="16" creationId="{97D3D7AC-6E06-96B5-3388-7C795973D067}"/>
          </ac:spMkLst>
        </pc:spChg>
        <pc:picChg chg="add del mod">
          <ac:chgData name="Jewel Benny" userId="5cf3f1e1-964a-495a-acfd-22d9393fefe1" providerId="ADAL" clId="{FDA6CBCD-2AE0-4440-9E37-549FD5C51179}" dt="2023-12-03T05:50:59.115" v="3094" actId="478"/>
          <ac:picMkLst>
            <pc:docMk/>
            <pc:sldMk cId="3622489458" sldId="1878"/>
            <ac:picMk id="4" creationId="{11320307-6C1E-DDA0-AB99-8A245E79C72C}"/>
          </ac:picMkLst>
        </pc:picChg>
        <pc:picChg chg="del">
          <ac:chgData name="Jewel Benny" userId="5cf3f1e1-964a-495a-acfd-22d9393fefe1" providerId="ADAL" clId="{FDA6CBCD-2AE0-4440-9E37-549FD5C51179}" dt="2023-12-03T05:50:57.220" v="3093" actId="478"/>
          <ac:picMkLst>
            <pc:docMk/>
            <pc:sldMk cId="3622489458" sldId="1878"/>
            <ac:picMk id="6" creationId="{1D1806D0-2CC8-F772-47EA-A427EBC1E03A}"/>
          </ac:picMkLst>
        </pc:picChg>
        <pc:picChg chg="del">
          <ac:chgData name="Jewel Benny" userId="5cf3f1e1-964a-495a-acfd-22d9393fefe1" providerId="ADAL" clId="{FDA6CBCD-2AE0-4440-9E37-549FD5C51179}" dt="2023-12-03T05:49:12.107" v="3068" actId="478"/>
          <ac:picMkLst>
            <pc:docMk/>
            <pc:sldMk cId="3622489458" sldId="1878"/>
            <ac:picMk id="8" creationId="{FB14B456-7569-58CD-6D33-9C4246682F84}"/>
          </ac:picMkLst>
        </pc:picChg>
        <pc:picChg chg="add mod ord">
          <ac:chgData name="Jewel Benny" userId="5cf3f1e1-964a-495a-acfd-22d9393fefe1" providerId="ADAL" clId="{FDA6CBCD-2AE0-4440-9E37-549FD5C51179}" dt="2023-12-03T05:51:16.359" v="3106" actId="1076"/>
          <ac:picMkLst>
            <pc:docMk/>
            <pc:sldMk cId="3622489458" sldId="1878"/>
            <ac:picMk id="18" creationId="{EF077E78-4249-7E7B-6C32-74C816708816}"/>
          </ac:picMkLst>
        </pc:picChg>
        <pc:cxnChg chg="mod">
          <ac:chgData name="Jewel Benny" userId="5cf3f1e1-964a-495a-acfd-22d9393fefe1" providerId="ADAL" clId="{FDA6CBCD-2AE0-4440-9E37-549FD5C51179}" dt="2023-12-03T05:51:18.679" v="3107" actId="14100"/>
          <ac:cxnSpMkLst>
            <pc:docMk/>
            <pc:sldMk cId="3622489458" sldId="1878"/>
            <ac:cxnSpMk id="10" creationId="{D9501469-C4D7-D099-CB8C-A0751C99E422}"/>
          </ac:cxnSpMkLst>
        </pc:cxnChg>
        <pc:cxnChg chg="mod ord">
          <ac:chgData name="Jewel Benny" userId="5cf3f1e1-964a-495a-acfd-22d9393fefe1" providerId="ADAL" clId="{FDA6CBCD-2AE0-4440-9E37-549FD5C51179}" dt="2023-12-03T05:52:19.149" v="3115" actId="14100"/>
          <ac:cxnSpMkLst>
            <pc:docMk/>
            <pc:sldMk cId="3622489458" sldId="1878"/>
            <ac:cxnSpMk id="14" creationId="{6CDEA6AE-F17F-EBB6-E69F-C94046D0EE22}"/>
          </ac:cxnSpMkLst>
        </pc:cxnChg>
      </pc:sldChg>
      <pc:sldChg chg="addSp delSp modSp add mod">
        <pc:chgData name="Jewel Benny" userId="5cf3f1e1-964a-495a-acfd-22d9393fefe1" providerId="ADAL" clId="{FDA6CBCD-2AE0-4440-9E37-549FD5C51179}" dt="2023-12-03T05:59:47.385" v="3341" actId="1076"/>
        <pc:sldMkLst>
          <pc:docMk/>
          <pc:sldMk cId="607408345" sldId="1879"/>
        </pc:sldMkLst>
        <pc:spChg chg="mod">
          <ac:chgData name="Jewel Benny" userId="5cf3f1e1-964a-495a-acfd-22d9393fefe1" providerId="ADAL" clId="{FDA6CBCD-2AE0-4440-9E37-549FD5C51179}" dt="2023-12-03T05:59:34.714" v="3336" actId="1076"/>
          <ac:spMkLst>
            <pc:docMk/>
            <pc:sldMk cId="607408345" sldId="1879"/>
            <ac:spMk id="3" creationId="{EF99585A-5E1F-40FA-8E64-BB4F04611657}"/>
          </ac:spMkLst>
        </pc:spChg>
        <pc:spChg chg="mod">
          <ac:chgData name="Jewel Benny" userId="5cf3f1e1-964a-495a-acfd-22d9393fefe1" providerId="ADAL" clId="{FDA6CBCD-2AE0-4440-9E37-549FD5C51179}" dt="2023-12-03T05:59:34.714" v="3336" actId="1076"/>
          <ac:spMkLst>
            <pc:docMk/>
            <pc:sldMk cId="607408345" sldId="1879"/>
            <ac:spMk id="5" creationId="{D1262CD5-AD01-42E3-9173-97C12BB0D9B8}"/>
          </ac:spMkLst>
        </pc:spChg>
        <pc:spChg chg="del">
          <ac:chgData name="Jewel Benny" userId="5cf3f1e1-964a-495a-acfd-22d9393fefe1" providerId="ADAL" clId="{FDA6CBCD-2AE0-4440-9E37-549FD5C51179}" dt="2023-12-03T05:55:38.857" v="3271" actId="478"/>
          <ac:spMkLst>
            <pc:docMk/>
            <pc:sldMk cId="607408345" sldId="1879"/>
            <ac:spMk id="13" creationId="{C9F32E5A-031D-9116-74F9-1C582A364EBD}"/>
          </ac:spMkLst>
        </pc:spChg>
        <pc:spChg chg="del">
          <ac:chgData name="Jewel Benny" userId="5cf3f1e1-964a-495a-acfd-22d9393fefe1" providerId="ADAL" clId="{FDA6CBCD-2AE0-4440-9E37-549FD5C51179}" dt="2023-12-03T05:55:40.508" v="3272" actId="478"/>
          <ac:spMkLst>
            <pc:docMk/>
            <pc:sldMk cId="607408345" sldId="1879"/>
            <ac:spMk id="16" creationId="{97D3D7AC-6E06-96B5-3388-7C795973D067}"/>
          </ac:spMkLst>
        </pc:spChg>
        <pc:picChg chg="add mod">
          <ac:chgData name="Jewel Benny" userId="5cf3f1e1-964a-495a-acfd-22d9393fefe1" providerId="ADAL" clId="{FDA6CBCD-2AE0-4440-9E37-549FD5C51179}" dt="2023-12-03T05:59:47.385" v="3341" actId="1076"/>
          <ac:picMkLst>
            <pc:docMk/>
            <pc:sldMk cId="607408345" sldId="1879"/>
            <ac:picMk id="4" creationId="{49FE629F-C9BD-391D-B499-DAE1E48566E9}"/>
          </ac:picMkLst>
        </pc:picChg>
        <pc:picChg chg="del">
          <ac:chgData name="Jewel Benny" userId="5cf3f1e1-964a-495a-acfd-22d9393fefe1" providerId="ADAL" clId="{FDA6CBCD-2AE0-4440-9E37-549FD5C51179}" dt="2023-12-03T05:55:41.066" v="3273" actId="478"/>
          <ac:picMkLst>
            <pc:docMk/>
            <pc:sldMk cId="607408345" sldId="1879"/>
            <ac:picMk id="18" creationId="{EF077E78-4249-7E7B-6C32-74C816708816}"/>
          </ac:picMkLst>
        </pc:picChg>
        <pc:cxnChg chg="del mod">
          <ac:chgData name="Jewel Benny" userId="5cf3f1e1-964a-495a-acfd-22d9393fefe1" providerId="ADAL" clId="{FDA6CBCD-2AE0-4440-9E37-549FD5C51179}" dt="2023-12-03T05:55:41.963" v="3274" actId="478"/>
          <ac:cxnSpMkLst>
            <pc:docMk/>
            <pc:sldMk cId="607408345" sldId="1879"/>
            <ac:cxnSpMk id="10" creationId="{D9501469-C4D7-D099-CB8C-A0751C99E422}"/>
          </ac:cxnSpMkLst>
        </pc:cxnChg>
        <pc:cxnChg chg="del">
          <ac:chgData name="Jewel Benny" userId="5cf3f1e1-964a-495a-acfd-22d9393fefe1" providerId="ADAL" clId="{FDA6CBCD-2AE0-4440-9E37-549FD5C51179}" dt="2023-12-03T05:55:42.986" v="3275" actId="478"/>
          <ac:cxnSpMkLst>
            <pc:docMk/>
            <pc:sldMk cId="607408345" sldId="1879"/>
            <ac:cxnSpMk id="14" creationId="{6CDEA6AE-F17F-EBB6-E69F-C94046D0EE22}"/>
          </ac:cxnSpMkLst>
        </pc:cxnChg>
      </pc:sldChg>
      <pc:sldChg chg="addSp delSp modSp add mod modClrScheme chgLayout">
        <pc:chgData name="Jewel Benny" userId="5cf3f1e1-964a-495a-acfd-22d9393fefe1" providerId="ADAL" clId="{FDA6CBCD-2AE0-4440-9E37-549FD5C51179}" dt="2023-12-04T05:24:08.655" v="7035" actId="20577"/>
        <pc:sldMkLst>
          <pc:docMk/>
          <pc:sldMk cId="2275106422" sldId="1880"/>
        </pc:sldMkLst>
        <pc:spChg chg="mod ord">
          <ac:chgData name="Jewel Benny" userId="5cf3f1e1-964a-495a-acfd-22d9393fefe1" providerId="ADAL" clId="{FDA6CBCD-2AE0-4440-9E37-549FD5C51179}" dt="2023-12-04T05:24:08.655" v="7035" actId="20577"/>
          <ac:spMkLst>
            <pc:docMk/>
            <pc:sldMk cId="2275106422" sldId="1880"/>
            <ac:spMk id="3" creationId="{EF99585A-5E1F-40FA-8E64-BB4F04611657}"/>
          </ac:spMkLst>
        </pc:spChg>
        <pc:spChg chg="mod ord">
          <ac:chgData name="Jewel Benny" userId="5cf3f1e1-964a-495a-acfd-22d9393fefe1" providerId="ADAL" clId="{FDA6CBCD-2AE0-4440-9E37-549FD5C51179}" dt="2023-12-03T06:11:14.198" v="3639" actId="700"/>
          <ac:spMkLst>
            <pc:docMk/>
            <pc:sldMk cId="2275106422" sldId="1880"/>
            <ac:spMk id="5" creationId="{D1262CD5-AD01-42E3-9173-97C12BB0D9B8}"/>
          </ac:spMkLst>
        </pc:spChg>
        <pc:picChg chg="del">
          <ac:chgData name="Jewel Benny" userId="5cf3f1e1-964a-495a-acfd-22d9393fefe1" providerId="ADAL" clId="{FDA6CBCD-2AE0-4440-9E37-549FD5C51179}" dt="2023-12-03T06:04:52.473" v="3413" actId="478"/>
          <ac:picMkLst>
            <pc:docMk/>
            <pc:sldMk cId="2275106422" sldId="1880"/>
            <ac:picMk id="4" creationId="{032E1A07-B287-7C10-65A9-1FB5798BF6EC}"/>
          </ac:picMkLst>
        </pc:picChg>
        <pc:picChg chg="add mod">
          <ac:chgData name="Jewel Benny" userId="5cf3f1e1-964a-495a-acfd-22d9393fefe1" providerId="ADAL" clId="{FDA6CBCD-2AE0-4440-9E37-549FD5C51179}" dt="2023-12-03T06:09:47.316" v="3636" actId="1076"/>
          <ac:picMkLst>
            <pc:docMk/>
            <pc:sldMk cId="2275106422" sldId="1880"/>
            <ac:picMk id="6" creationId="{3261CD1A-1F81-438B-F062-04A4C0CEB1C9}"/>
          </ac:picMkLst>
        </pc:picChg>
      </pc:sldChg>
      <pc:sldChg chg="addSp delSp modSp add mod">
        <pc:chgData name="Jewel Benny" userId="5cf3f1e1-964a-495a-acfd-22d9393fefe1" providerId="ADAL" clId="{FDA6CBCD-2AE0-4440-9E37-549FD5C51179}" dt="2023-12-03T06:41:49.095" v="4040" actId="1076"/>
        <pc:sldMkLst>
          <pc:docMk/>
          <pc:sldMk cId="3365835657" sldId="1881"/>
        </pc:sldMkLst>
        <pc:spChg chg="mod">
          <ac:chgData name="Jewel Benny" userId="5cf3f1e1-964a-495a-acfd-22d9393fefe1" providerId="ADAL" clId="{FDA6CBCD-2AE0-4440-9E37-549FD5C51179}" dt="2023-12-03T06:41:43.285" v="4038" actId="1076"/>
          <ac:spMkLst>
            <pc:docMk/>
            <pc:sldMk cId="3365835657" sldId="1881"/>
            <ac:spMk id="3" creationId="{EF99585A-5E1F-40FA-8E64-BB4F04611657}"/>
          </ac:spMkLst>
        </pc:spChg>
        <pc:spChg chg="mod">
          <ac:chgData name="Jewel Benny" userId="5cf3f1e1-964a-495a-acfd-22d9393fefe1" providerId="ADAL" clId="{FDA6CBCD-2AE0-4440-9E37-549FD5C51179}" dt="2023-12-03T06:20:18.174" v="3825" actId="1076"/>
          <ac:spMkLst>
            <pc:docMk/>
            <pc:sldMk cId="3365835657" sldId="1881"/>
            <ac:spMk id="5" creationId="{D1262CD5-AD01-42E3-9173-97C12BB0D9B8}"/>
          </ac:spMkLst>
        </pc:spChg>
        <pc:picChg chg="add mod">
          <ac:chgData name="Jewel Benny" userId="5cf3f1e1-964a-495a-acfd-22d9393fefe1" providerId="ADAL" clId="{FDA6CBCD-2AE0-4440-9E37-549FD5C51179}" dt="2023-12-03T06:41:49.095" v="4040" actId="1076"/>
          <ac:picMkLst>
            <pc:docMk/>
            <pc:sldMk cId="3365835657" sldId="1881"/>
            <ac:picMk id="4" creationId="{2E998C2D-A5EF-5F41-06AB-3B2AD6BAAADB}"/>
          </ac:picMkLst>
        </pc:picChg>
        <pc:picChg chg="del">
          <ac:chgData name="Jewel Benny" userId="5cf3f1e1-964a-495a-acfd-22d9393fefe1" providerId="ADAL" clId="{FDA6CBCD-2AE0-4440-9E37-549FD5C51179}" dt="2023-12-03T06:15:37.168" v="3791" actId="478"/>
          <ac:picMkLst>
            <pc:docMk/>
            <pc:sldMk cId="3365835657" sldId="1881"/>
            <ac:picMk id="6" creationId="{3261CD1A-1F81-438B-F062-04A4C0CEB1C9}"/>
          </ac:picMkLst>
        </pc:picChg>
      </pc:sldChg>
      <pc:sldChg chg="addSp delSp modSp new mod modClrScheme chgLayout">
        <pc:chgData name="Jewel Benny" userId="5cf3f1e1-964a-495a-acfd-22d9393fefe1" providerId="ADAL" clId="{FDA6CBCD-2AE0-4440-9E37-549FD5C51179}" dt="2023-12-03T06:35:11.795" v="4007" actId="1076"/>
        <pc:sldMkLst>
          <pc:docMk/>
          <pc:sldMk cId="248326435" sldId="1882"/>
        </pc:sldMkLst>
        <pc:spChg chg="del mod ord">
          <ac:chgData name="Jewel Benny" userId="5cf3f1e1-964a-495a-acfd-22d9393fefe1" providerId="ADAL" clId="{FDA6CBCD-2AE0-4440-9E37-549FD5C51179}" dt="2023-12-03T06:21:37.973" v="3845" actId="700"/>
          <ac:spMkLst>
            <pc:docMk/>
            <pc:sldMk cId="248326435" sldId="1882"/>
            <ac:spMk id="2" creationId="{9AD75C5D-E732-B0A7-0F88-114B85183265}"/>
          </ac:spMkLst>
        </pc:spChg>
        <pc:spChg chg="del mod ord">
          <ac:chgData name="Jewel Benny" userId="5cf3f1e1-964a-495a-acfd-22d9393fefe1" providerId="ADAL" clId="{FDA6CBCD-2AE0-4440-9E37-549FD5C51179}" dt="2023-12-03T06:21:37.973" v="3845" actId="700"/>
          <ac:spMkLst>
            <pc:docMk/>
            <pc:sldMk cId="248326435" sldId="1882"/>
            <ac:spMk id="3" creationId="{174DF53D-7AFB-BFA0-F0A5-D42CB5344441}"/>
          </ac:spMkLst>
        </pc:spChg>
        <pc:spChg chg="add mod ord">
          <ac:chgData name="Jewel Benny" userId="5cf3f1e1-964a-495a-acfd-22d9393fefe1" providerId="ADAL" clId="{FDA6CBCD-2AE0-4440-9E37-549FD5C51179}" dt="2023-12-03T06:32:54.543" v="3913" actId="1076"/>
          <ac:spMkLst>
            <pc:docMk/>
            <pc:sldMk cId="248326435" sldId="1882"/>
            <ac:spMk id="4" creationId="{98876CAB-1146-D78E-E07F-F6F0180C921C}"/>
          </ac:spMkLst>
        </pc:spChg>
        <pc:spChg chg="add del mod ord">
          <ac:chgData name="Jewel Benny" userId="5cf3f1e1-964a-495a-acfd-22d9393fefe1" providerId="ADAL" clId="{FDA6CBCD-2AE0-4440-9E37-549FD5C51179}" dt="2023-12-03T06:30:50.099" v="3892" actId="478"/>
          <ac:spMkLst>
            <pc:docMk/>
            <pc:sldMk cId="248326435" sldId="1882"/>
            <ac:spMk id="5" creationId="{DF8803A4-868E-87E9-F401-9F75924FCB05}"/>
          </ac:spMkLst>
        </pc:spChg>
        <pc:spChg chg="add del mod ord">
          <ac:chgData name="Jewel Benny" userId="5cf3f1e1-964a-495a-acfd-22d9393fefe1" providerId="ADAL" clId="{FDA6CBCD-2AE0-4440-9E37-549FD5C51179}" dt="2023-12-03T06:30:48.991" v="3891" actId="478"/>
          <ac:spMkLst>
            <pc:docMk/>
            <pc:sldMk cId="248326435" sldId="1882"/>
            <ac:spMk id="6" creationId="{8CF53F57-11AE-729D-F84F-E1079C90B66B}"/>
          </ac:spMkLst>
        </pc:spChg>
        <pc:spChg chg="add mod">
          <ac:chgData name="Jewel Benny" userId="5cf3f1e1-964a-495a-acfd-22d9393fefe1" providerId="ADAL" clId="{FDA6CBCD-2AE0-4440-9E37-549FD5C51179}" dt="2023-12-03T06:35:11.795" v="4007" actId="1076"/>
          <ac:spMkLst>
            <pc:docMk/>
            <pc:sldMk cId="248326435" sldId="1882"/>
            <ac:spMk id="12" creationId="{18DE46C3-3A80-9A44-881C-917C003CBF5B}"/>
          </ac:spMkLst>
        </pc:spChg>
        <pc:picChg chg="add mod">
          <ac:chgData name="Jewel Benny" userId="5cf3f1e1-964a-495a-acfd-22d9393fefe1" providerId="ADAL" clId="{FDA6CBCD-2AE0-4440-9E37-549FD5C51179}" dt="2023-12-03T06:34:22.174" v="3997" actId="14100"/>
          <ac:picMkLst>
            <pc:docMk/>
            <pc:sldMk cId="248326435" sldId="1882"/>
            <ac:picMk id="8" creationId="{269EB103-0236-99A8-70E8-5C30469B905E}"/>
          </ac:picMkLst>
        </pc:picChg>
        <pc:picChg chg="add mod">
          <ac:chgData name="Jewel Benny" userId="5cf3f1e1-964a-495a-acfd-22d9393fefe1" providerId="ADAL" clId="{FDA6CBCD-2AE0-4440-9E37-549FD5C51179}" dt="2023-12-03T06:34:26.276" v="3999" actId="1076"/>
          <ac:picMkLst>
            <pc:docMk/>
            <pc:sldMk cId="248326435" sldId="1882"/>
            <ac:picMk id="10" creationId="{0C46BA14-51CE-04A5-F0B0-FE98676C47C3}"/>
          </ac:picMkLst>
        </pc:picChg>
        <pc:cxnChg chg="add mod">
          <ac:chgData name="Jewel Benny" userId="5cf3f1e1-964a-495a-acfd-22d9393fefe1" providerId="ADAL" clId="{FDA6CBCD-2AE0-4440-9E37-549FD5C51179}" dt="2023-12-03T06:35:11.795" v="4007" actId="1076"/>
          <ac:cxnSpMkLst>
            <pc:docMk/>
            <pc:sldMk cId="248326435" sldId="1882"/>
            <ac:cxnSpMk id="11" creationId="{D565F7DA-6DAA-DFBB-0EB8-A54EA21A5921}"/>
          </ac:cxnSpMkLst>
        </pc:cxnChg>
      </pc:sldChg>
      <pc:sldChg chg="delSp modSp add mod">
        <pc:chgData name="Jewel Benny" userId="5cf3f1e1-964a-495a-acfd-22d9393fefe1" providerId="ADAL" clId="{FDA6CBCD-2AE0-4440-9E37-549FD5C51179}" dt="2023-12-03T07:29:38.322" v="4988" actId="20577"/>
        <pc:sldMkLst>
          <pc:docMk/>
          <pc:sldMk cId="2355239354" sldId="1883"/>
        </pc:sldMkLst>
        <pc:spChg chg="mod">
          <ac:chgData name="Jewel Benny" userId="5cf3f1e1-964a-495a-acfd-22d9393fefe1" providerId="ADAL" clId="{FDA6CBCD-2AE0-4440-9E37-549FD5C51179}" dt="2023-12-03T07:29:38.322" v="4988" actId="20577"/>
          <ac:spMkLst>
            <pc:docMk/>
            <pc:sldMk cId="2355239354" sldId="1883"/>
            <ac:spMk id="3" creationId="{EF99585A-5E1F-40FA-8E64-BB4F04611657}"/>
          </ac:spMkLst>
        </pc:spChg>
        <pc:spChg chg="mod">
          <ac:chgData name="Jewel Benny" userId="5cf3f1e1-964a-495a-acfd-22d9393fefe1" providerId="ADAL" clId="{FDA6CBCD-2AE0-4440-9E37-549FD5C51179}" dt="2023-12-03T07:15:27.786" v="4058" actId="20577"/>
          <ac:spMkLst>
            <pc:docMk/>
            <pc:sldMk cId="2355239354" sldId="1883"/>
            <ac:spMk id="5" creationId="{D1262CD5-AD01-42E3-9173-97C12BB0D9B8}"/>
          </ac:spMkLst>
        </pc:spChg>
        <pc:picChg chg="del">
          <ac:chgData name="Jewel Benny" userId="5cf3f1e1-964a-495a-acfd-22d9393fefe1" providerId="ADAL" clId="{FDA6CBCD-2AE0-4440-9E37-549FD5C51179}" dt="2023-12-03T07:22:48.561" v="4490" actId="478"/>
          <ac:picMkLst>
            <pc:docMk/>
            <pc:sldMk cId="2355239354" sldId="1883"/>
            <ac:picMk id="6" creationId="{3261CD1A-1F81-438B-F062-04A4C0CEB1C9}"/>
          </ac:picMkLst>
        </pc:picChg>
      </pc:sldChg>
      <pc:sldChg chg="addSp modSp add mod">
        <pc:chgData name="Jewel Benny" userId="5cf3f1e1-964a-495a-acfd-22d9393fefe1" providerId="ADAL" clId="{FDA6CBCD-2AE0-4440-9E37-549FD5C51179}" dt="2023-12-03T07:26:37.347" v="4692" actId="27636"/>
        <pc:sldMkLst>
          <pc:docMk/>
          <pc:sldMk cId="3171345651" sldId="1884"/>
        </pc:sldMkLst>
        <pc:spChg chg="mod">
          <ac:chgData name="Jewel Benny" userId="5cf3f1e1-964a-495a-acfd-22d9393fefe1" providerId="ADAL" clId="{FDA6CBCD-2AE0-4440-9E37-549FD5C51179}" dt="2023-12-03T07:26:37.347" v="4692" actId="27636"/>
          <ac:spMkLst>
            <pc:docMk/>
            <pc:sldMk cId="3171345651" sldId="1884"/>
            <ac:spMk id="3" creationId="{EF99585A-5E1F-40FA-8E64-BB4F04611657}"/>
          </ac:spMkLst>
        </pc:spChg>
        <pc:picChg chg="add mod">
          <ac:chgData name="Jewel Benny" userId="5cf3f1e1-964a-495a-acfd-22d9393fefe1" providerId="ADAL" clId="{FDA6CBCD-2AE0-4440-9E37-549FD5C51179}" dt="2023-12-03T07:25:23.680" v="4635" actId="1076"/>
          <ac:picMkLst>
            <pc:docMk/>
            <pc:sldMk cId="3171345651" sldId="1884"/>
            <ac:picMk id="4" creationId="{F8BBF58B-5BCE-7E1E-9545-9CBACD87890E}"/>
          </ac:picMkLst>
        </pc:picChg>
      </pc:sldChg>
      <pc:sldChg chg="addSp delSp modSp add mod">
        <pc:chgData name="Jewel Benny" userId="5cf3f1e1-964a-495a-acfd-22d9393fefe1" providerId="ADAL" clId="{FDA6CBCD-2AE0-4440-9E37-549FD5C51179}" dt="2023-12-03T07:30:24.949" v="4991" actId="1076"/>
        <pc:sldMkLst>
          <pc:docMk/>
          <pc:sldMk cId="643054146" sldId="1885"/>
        </pc:sldMkLst>
        <pc:spChg chg="mod">
          <ac:chgData name="Jewel Benny" userId="5cf3f1e1-964a-495a-acfd-22d9393fefe1" providerId="ADAL" clId="{FDA6CBCD-2AE0-4440-9E37-549FD5C51179}" dt="2023-12-03T07:27:25.569" v="4698" actId="20577"/>
          <ac:spMkLst>
            <pc:docMk/>
            <pc:sldMk cId="643054146" sldId="1885"/>
            <ac:spMk id="3" creationId="{EF99585A-5E1F-40FA-8E64-BB4F04611657}"/>
          </ac:spMkLst>
        </pc:spChg>
        <pc:picChg chg="add del mod">
          <ac:chgData name="Jewel Benny" userId="5cf3f1e1-964a-495a-acfd-22d9393fefe1" providerId="ADAL" clId="{FDA6CBCD-2AE0-4440-9E37-549FD5C51179}" dt="2023-12-03T07:30:24.949" v="4991" actId="1076"/>
          <ac:picMkLst>
            <pc:docMk/>
            <pc:sldMk cId="643054146" sldId="1885"/>
            <ac:picMk id="4" creationId="{F8BBF58B-5BCE-7E1E-9545-9CBACD87890E}"/>
          </ac:picMkLst>
        </pc:picChg>
      </pc:sldChg>
      <pc:sldChg chg="modSp add mod">
        <pc:chgData name="Jewel Benny" userId="5cf3f1e1-964a-495a-acfd-22d9393fefe1" providerId="ADAL" clId="{FDA6CBCD-2AE0-4440-9E37-549FD5C51179}" dt="2023-12-03T07:34:26.815" v="5193" actId="20577"/>
        <pc:sldMkLst>
          <pc:docMk/>
          <pc:sldMk cId="2767751047" sldId="1886"/>
        </pc:sldMkLst>
        <pc:spChg chg="mod">
          <ac:chgData name="Jewel Benny" userId="5cf3f1e1-964a-495a-acfd-22d9393fefe1" providerId="ADAL" clId="{FDA6CBCD-2AE0-4440-9E37-549FD5C51179}" dt="2023-12-03T07:34:26.815" v="5193" actId="20577"/>
          <ac:spMkLst>
            <pc:docMk/>
            <pc:sldMk cId="2767751047" sldId="1886"/>
            <ac:spMk id="3" creationId="{EF99585A-5E1F-40FA-8E64-BB4F04611657}"/>
          </ac:spMkLst>
        </pc:spChg>
        <pc:picChg chg="mod">
          <ac:chgData name="Jewel Benny" userId="5cf3f1e1-964a-495a-acfd-22d9393fefe1" providerId="ADAL" clId="{FDA6CBCD-2AE0-4440-9E37-549FD5C51179}" dt="2023-12-03T07:30:27.787" v="4992" actId="1076"/>
          <ac:picMkLst>
            <pc:docMk/>
            <pc:sldMk cId="2767751047" sldId="1886"/>
            <ac:picMk id="4" creationId="{F8BBF58B-5BCE-7E1E-9545-9CBACD87890E}"/>
          </ac:picMkLst>
        </pc:picChg>
      </pc:sldChg>
      <pc:sldChg chg="modSp add mod">
        <pc:chgData name="Jewel Benny" userId="5cf3f1e1-964a-495a-acfd-22d9393fefe1" providerId="ADAL" clId="{FDA6CBCD-2AE0-4440-9E37-549FD5C51179}" dt="2023-12-03T07:35:17.468" v="5340" actId="1076"/>
        <pc:sldMkLst>
          <pc:docMk/>
          <pc:sldMk cId="2971783596" sldId="1887"/>
        </pc:sldMkLst>
        <pc:spChg chg="mod">
          <ac:chgData name="Jewel Benny" userId="5cf3f1e1-964a-495a-acfd-22d9393fefe1" providerId="ADAL" clId="{FDA6CBCD-2AE0-4440-9E37-549FD5C51179}" dt="2023-12-03T07:35:13.510" v="5339" actId="20577"/>
          <ac:spMkLst>
            <pc:docMk/>
            <pc:sldMk cId="2971783596" sldId="1887"/>
            <ac:spMk id="3" creationId="{EF99585A-5E1F-40FA-8E64-BB4F04611657}"/>
          </ac:spMkLst>
        </pc:spChg>
        <pc:picChg chg="mod">
          <ac:chgData name="Jewel Benny" userId="5cf3f1e1-964a-495a-acfd-22d9393fefe1" providerId="ADAL" clId="{FDA6CBCD-2AE0-4440-9E37-549FD5C51179}" dt="2023-12-03T07:35:17.468" v="5340" actId="1076"/>
          <ac:picMkLst>
            <pc:docMk/>
            <pc:sldMk cId="2971783596" sldId="1887"/>
            <ac:picMk id="4" creationId="{F8BBF58B-5BCE-7E1E-9545-9CBACD87890E}"/>
          </ac:picMkLst>
        </pc:picChg>
      </pc:sldChg>
      <pc:sldChg chg="modSp add mod">
        <pc:chgData name="Jewel Benny" userId="5cf3f1e1-964a-495a-acfd-22d9393fefe1" providerId="ADAL" clId="{FDA6CBCD-2AE0-4440-9E37-549FD5C51179}" dt="2023-12-04T05:53:22.943" v="7037" actId="20577"/>
        <pc:sldMkLst>
          <pc:docMk/>
          <pc:sldMk cId="1882065611" sldId="1888"/>
        </pc:sldMkLst>
        <pc:spChg chg="mod">
          <ac:chgData name="Jewel Benny" userId="5cf3f1e1-964a-495a-acfd-22d9393fefe1" providerId="ADAL" clId="{FDA6CBCD-2AE0-4440-9E37-549FD5C51179}" dt="2023-12-04T05:53:22.943" v="7037" actId="20577"/>
          <ac:spMkLst>
            <pc:docMk/>
            <pc:sldMk cId="1882065611" sldId="1888"/>
            <ac:spMk id="3" creationId="{EF99585A-5E1F-40FA-8E64-BB4F04611657}"/>
          </ac:spMkLst>
        </pc:spChg>
        <pc:picChg chg="mod">
          <ac:chgData name="Jewel Benny" userId="5cf3f1e1-964a-495a-acfd-22d9393fefe1" providerId="ADAL" clId="{FDA6CBCD-2AE0-4440-9E37-549FD5C51179}" dt="2023-12-03T07:39:23.273" v="5449" actId="1076"/>
          <ac:picMkLst>
            <pc:docMk/>
            <pc:sldMk cId="1882065611" sldId="1888"/>
            <ac:picMk id="4" creationId="{F8BBF58B-5BCE-7E1E-9545-9CBACD87890E}"/>
          </ac:picMkLst>
        </pc:picChg>
      </pc:sldChg>
      <pc:sldChg chg="add del">
        <pc:chgData name="Jewel Benny" userId="5cf3f1e1-964a-495a-acfd-22d9393fefe1" providerId="ADAL" clId="{FDA6CBCD-2AE0-4440-9E37-549FD5C51179}" dt="2023-12-03T07:39:24.388" v="5452"/>
        <pc:sldMkLst>
          <pc:docMk/>
          <pc:sldMk cId="628289854" sldId="1889"/>
        </pc:sldMkLst>
      </pc:sldChg>
      <pc:sldChg chg="modSp add mod">
        <pc:chgData name="Jewel Benny" userId="5cf3f1e1-964a-495a-acfd-22d9393fefe1" providerId="ADAL" clId="{FDA6CBCD-2AE0-4440-9E37-549FD5C51179}" dt="2023-12-03T07:39:38.016" v="5476" actId="20577"/>
        <pc:sldMkLst>
          <pc:docMk/>
          <pc:sldMk cId="1241063094" sldId="1889"/>
        </pc:sldMkLst>
        <pc:spChg chg="mod">
          <ac:chgData name="Jewel Benny" userId="5cf3f1e1-964a-495a-acfd-22d9393fefe1" providerId="ADAL" clId="{FDA6CBCD-2AE0-4440-9E37-549FD5C51179}" dt="2023-12-03T07:39:38.016" v="5476" actId="20577"/>
          <ac:spMkLst>
            <pc:docMk/>
            <pc:sldMk cId="1241063094" sldId="1889"/>
            <ac:spMk id="4" creationId="{FD9E38B3-4686-8247-9625-49018D29F408}"/>
          </ac:spMkLst>
        </pc:spChg>
      </pc:sldChg>
      <pc:sldChg chg="modSp add mod">
        <pc:chgData name="Jewel Benny" userId="5cf3f1e1-964a-495a-acfd-22d9393fefe1" providerId="ADAL" clId="{FDA6CBCD-2AE0-4440-9E37-549FD5C51179}" dt="2023-12-04T05:53:29.231" v="7038" actId="20577"/>
        <pc:sldMkLst>
          <pc:docMk/>
          <pc:sldMk cId="1925127520" sldId="1890"/>
        </pc:sldMkLst>
        <pc:spChg chg="mod">
          <ac:chgData name="Jewel Benny" userId="5cf3f1e1-964a-495a-acfd-22d9393fefe1" providerId="ADAL" clId="{FDA6CBCD-2AE0-4440-9E37-549FD5C51179}" dt="2023-12-04T05:53:29.231" v="7038" actId="20577"/>
          <ac:spMkLst>
            <pc:docMk/>
            <pc:sldMk cId="1925127520" sldId="1890"/>
            <ac:spMk id="3" creationId="{EF99585A-5E1F-40FA-8E64-BB4F04611657}"/>
          </ac:spMkLst>
        </pc:spChg>
        <pc:spChg chg="mod">
          <ac:chgData name="Jewel Benny" userId="5cf3f1e1-964a-495a-acfd-22d9393fefe1" providerId="ADAL" clId="{FDA6CBCD-2AE0-4440-9E37-549FD5C51179}" dt="2023-12-03T07:39:45.085" v="5481" actId="20577"/>
          <ac:spMkLst>
            <pc:docMk/>
            <pc:sldMk cId="1925127520" sldId="1890"/>
            <ac:spMk id="5" creationId="{D1262CD5-AD01-42E3-9173-97C12BB0D9B8}"/>
          </ac:spMkLst>
        </pc:spChg>
        <pc:picChg chg="mod">
          <ac:chgData name="Jewel Benny" userId="5cf3f1e1-964a-495a-acfd-22d9393fefe1" providerId="ADAL" clId="{FDA6CBCD-2AE0-4440-9E37-549FD5C51179}" dt="2023-12-03T07:41:10.770" v="5664" actId="1076"/>
          <ac:picMkLst>
            <pc:docMk/>
            <pc:sldMk cId="1925127520" sldId="1890"/>
            <ac:picMk id="4" creationId="{F8BBF58B-5BCE-7E1E-9545-9CBACD87890E}"/>
          </ac:picMkLst>
        </pc:picChg>
      </pc:sldChg>
      <pc:sldChg chg="modSp add mod">
        <pc:chgData name="Jewel Benny" userId="5cf3f1e1-964a-495a-acfd-22d9393fefe1" providerId="ADAL" clId="{FDA6CBCD-2AE0-4440-9E37-549FD5C51179}" dt="2023-12-03T07:42:01.138" v="5681" actId="20577"/>
        <pc:sldMkLst>
          <pc:docMk/>
          <pc:sldMk cId="2596014478" sldId="1891"/>
        </pc:sldMkLst>
        <pc:spChg chg="mod">
          <ac:chgData name="Jewel Benny" userId="5cf3f1e1-964a-495a-acfd-22d9393fefe1" providerId="ADAL" clId="{FDA6CBCD-2AE0-4440-9E37-549FD5C51179}" dt="2023-12-03T07:42:01.138" v="5681" actId="20577"/>
          <ac:spMkLst>
            <pc:docMk/>
            <pc:sldMk cId="2596014478" sldId="1891"/>
            <ac:spMk id="4" creationId="{FD9E38B3-4686-8247-9625-49018D29F408}"/>
          </ac:spMkLst>
        </pc:spChg>
      </pc:sldChg>
      <pc:sldChg chg="modSp add mod">
        <pc:chgData name="Jewel Benny" userId="5cf3f1e1-964a-495a-acfd-22d9393fefe1" providerId="ADAL" clId="{FDA6CBCD-2AE0-4440-9E37-549FD5C51179}" dt="2023-12-04T05:35:31.798" v="7036" actId="20577"/>
        <pc:sldMkLst>
          <pc:docMk/>
          <pc:sldMk cId="835107358" sldId="1892"/>
        </pc:sldMkLst>
        <pc:spChg chg="mod">
          <ac:chgData name="Jewel Benny" userId="5cf3f1e1-964a-495a-acfd-22d9393fefe1" providerId="ADAL" clId="{FDA6CBCD-2AE0-4440-9E37-549FD5C51179}" dt="2023-12-04T05:35:31.798" v="7036" actId="20577"/>
          <ac:spMkLst>
            <pc:docMk/>
            <pc:sldMk cId="835107358" sldId="1892"/>
            <ac:spMk id="3" creationId="{EF99585A-5E1F-40FA-8E64-BB4F04611657}"/>
          </ac:spMkLst>
        </pc:spChg>
        <pc:spChg chg="mod">
          <ac:chgData name="Jewel Benny" userId="5cf3f1e1-964a-495a-acfd-22d9393fefe1" providerId="ADAL" clId="{FDA6CBCD-2AE0-4440-9E37-549FD5C51179}" dt="2023-12-03T07:42:10.189" v="5695" actId="20577"/>
          <ac:spMkLst>
            <pc:docMk/>
            <pc:sldMk cId="835107358" sldId="1892"/>
            <ac:spMk id="5" creationId="{D1262CD5-AD01-42E3-9173-97C12BB0D9B8}"/>
          </ac:spMkLst>
        </pc:spChg>
        <pc:picChg chg="mod">
          <ac:chgData name="Jewel Benny" userId="5cf3f1e1-964a-495a-acfd-22d9393fefe1" providerId="ADAL" clId="{FDA6CBCD-2AE0-4440-9E37-549FD5C51179}" dt="2023-12-03T12:49:32.595" v="7007" actId="1076"/>
          <ac:picMkLst>
            <pc:docMk/>
            <pc:sldMk cId="835107358" sldId="1892"/>
            <ac:picMk id="4" creationId="{F8BBF58B-5BCE-7E1E-9545-9CBACD87890E}"/>
          </ac:picMkLst>
        </pc:picChg>
      </pc:sldChg>
      <pc:sldChg chg="modSp add mod">
        <pc:chgData name="Jewel Benny" userId="5cf3f1e1-964a-495a-acfd-22d9393fefe1" providerId="ADAL" clId="{FDA6CBCD-2AE0-4440-9E37-549FD5C51179}" dt="2023-12-03T07:49:52.893" v="6006" actId="20577"/>
        <pc:sldMkLst>
          <pc:docMk/>
          <pc:sldMk cId="686969776" sldId="1893"/>
        </pc:sldMkLst>
        <pc:spChg chg="mod">
          <ac:chgData name="Jewel Benny" userId="5cf3f1e1-964a-495a-acfd-22d9393fefe1" providerId="ADAL" clId="{FDA6CBCD-2AE0-4440-9E37-549FD5C51179}" dt="2023-12-03T07:49:52.893" v="6006" actId="20577"/>
          <ac:spMkLst>
            <pc:docMk/>
            <pc:sldMk cId="686969776" sldId="1893"/>
            <ac:spMk id="4" creationId="{FD9E38B3-4686-8247-9625-49018D29F408}"/>
          </ac:spMkLst>
        </pc:spChg>
      </pc:sldChg>
      <pc:sldChg chg="addSp delSp modSp add mod">
        <pc:chgData name="Jewel Benny" userId="5cf3f1e1-964a-495a-acfd-22d9393fefe1" providerId="ADAL" clId="{FDA6CBCD-2AE0-4440-9E37-549FD5C51179}" dt="2023-12-03T12:33:30.783" v="6741" actId="14826"/>
        <pc:sldMkLst>
          <pc:docMk/>
          <pc:sldMk cId="2695139526" sldId="1894"/>
        </pc:sldMkLst>
        <pc:spChg chg="mod">
          <ac:chgData name="Jewel Benny" userId="5cf3f1e1-964a-495a-acfd-22d9393fefe1" providerId="ADAL" clId="{FDA6CBCD-2AE0-4440-9E37-549FD5C51179}" dt="2023-12-03T07:53:57.355" v="6037" actId="20577"/>
          <ac:spMkLst>
            <pc:docMk/>
            <pc:sldMk cId="2695139526" sldId="1894"/>
            <ac:spMk id="4" creationId="{98876CAB-1146-D78E-E07F-F6F0180C921C}"/>
          </ac:spMkLst>
        </pc:spChg>
        <pc:spChg chg="del">
          <ac:chgData name="Jewel Benny" userId="5cf3f1e1-964a-495a-acfd-22d9393fefe1" providerId="ADAL" clId="{FDA6CBCD-2AE0-4440-9E37-549FD5C51179}" dt="2023-12-03T07:50:28.412" v="6020" actId="478"/>
          <ac:spMkLst>
            <pc:docMk/>
            <pc:sldMk cId="2695139526" sldId="1894"/>
            <ac:spMk id="12" creationId="{18DE46C3-3A80-9A44-881C-917C003CBF5B}"/>
          </ac:spMkLst>
        </pc:spChg>
        <pc:picChg chg="add del">
          <ac:chgData name="Jewel Benny" userId="5cf3f1e1-964a-495a-acfd-22d9393fefe1" providerId="ADAL" clId="{FDA6CBCD-2AE0-4440-9E37-549FD5C51179}" dt="2023-12-03T07:50:32.485" v="6023" actId="478"/>
          <ac:picMkLst>
            <pc:docMk/>
            <pc:sldMk cId="2695139526" sldId="1894"/>
            <ac:picMk id="2" creationId="{42B782E7-ED3D-78AF-D9CB-A65A067E25D4}"/>
          </ac:picMkLst>
        </pc:picChg>
        <pc:picChg chg="add del mod">
          <ac:chgData name="Jewel Benny" userId="5cf3f1e1-964a-495a-acfd-22d9393fefe1" providerId="ADAL" clId="{FDA6CBCD-2AE0-4440-9E37-549FD5C51179}" dt="2023-12-03T07:54:21.002" v="6047" actId="478"/>
          <ac:picMkLst>
            <pc:docMk/>
            <pc:sldMk cId="2695139526" sldId="1894"/>
            <ac:picMk id="5" creationId="{6493B17F-6C7A-D158-BA58-344272AA08B1}"/>
          </ac:picMkLst>
        </pc:picChg>
        <pc:picChg chg="add mod">
          <ac:chgData name="Jewel Benny" userId="5cf3f1e1-964a-495a-acfd-22d9393fefe1" providerId="ADAL" clId="{FDA6CBCD-2AE0-4440-9E37-549FD5C51179}" dt="2023-12-03T12:33:30.783" v="6741" actId="14826"/>
          <ac:picMkLst>
            <pc:docMk/>
            <pc:sldMk cId="2695139526" sldId="1894"/>
            <ac:picMk id="7" creationId="{485D5ECF-8136-AC8B-F2B7-2BAA682AA819}"/>
          </ac:picMkLst>
        </pc:picChg>
        <pc:picChg chg="del">
          <ac:chgData name="Jewel Benny" userId="5cf3f1e1-964a-495a-acfd-22d9393fefe1" providerId="ADAL" clId="{FDA6CBCD-2AE0-4440-9E37-549FD5C51179}" dt="2023-12-03T07:50:26.795" v="6018" actId="478"/>
          <ac:picMkLst>
            <pc:docMk/>
            <pc:sldMk cId="2695139526" sldId="1894"/>
            <ac:picMk id="8" creationId="{269EB103-0236-99A8-70E8-5C30469B905E}"/>
          </ac:picMkLst>
        </pc:picChg>
        <pc:picChg chg="del">
          <ac:chgData name="Jewel Benny" userId="5cf3f1e1-964a-495a-acfd-22d9393fefe1" providerId="ADAL" clId="{FDA6CBCD-2AE0-4440-9E37-549FD5C51179}" dt="2023-12-03T07:50:27.156" v="6019" actId="478"/>
          <ac:picMkLst>
            <pc:docMk/>
            <pc:sldMk cId="2695139526" sldId="1894"/>
            <ac:picMk id="10" creationId="{0C46BA14-51CE-04A5-F0B0-FE98676C47C3}"/>
          </ac:picMkLst>
        </pc:picChg>
        <pc:cxnChg chg="del mod">
          <ac:chgData name="Jewel Benny" userId="5cf3f1e1-964a-495a-acfd-22d9393fefe1" providerId="ADAL" clId="{FDA6CBCD-2AE0-4440-9E37-549FD5C51179}" dt="2023-12-03T07:50:29.020" v="6021" actId="478"/>
          <ac:cxnSpMkLst>
            <pc:docMk/>
            <pc:sldMk cId="2695139526" sldId="1894"/>
            <ac:cxnSpMk id="11" creationId="{D565F7DA-6DAA-DFBB-0EB8-A54EA21A5921}"/>
          </ac:cxnSpMkLst>
        </pc:cxnChg>
      </pc:sldChg>
      <pc:sldChg chg="delSp modSp add del mod">
        <pc:chgData name="Jewel Benny" userId="5cf3f1e1-964a-495a-acfd-22d9393fefe1" providerId="ADAL" clId="{FDA6CBCD-2AE0-4440-9E37-549FD5C51179}" dt="2023-12-03T07:54:24.896" v="6049" actId="47"/>
        <pc:sldMkLst>
          <pc:docMk/>
          <pc:sldMk cId="1917898008" sldId="1895"/>
        </pc:sldMkLst>
        <pc:picChg chg="del mod">
          <ac:chgData name="Jewel Benny" userId="5cf3f1e1-964a-495a-acfd-22d9393fefe1" providerId="ADAL" clId="{FDA6CBCD-2AE0-4440-9E37-549FD5C51179}" dt="2023-12-03T07:54:12.828" v="6041" actId="478"/>
          <ac:picMkLst>
            <pc:docMk/>
            <pc:sldMk cId="1917898008" sldId="1895"/>
            <ac:picMk id="5" creationId="{6493B17F-6C7A-D158-BA58-344272AA08B1}"/>
          </ac:picMkLst>
        </pc:picChg>
        <pc:picChg chg="mod">
          <ac:chgData name="Jewel Benny" userId="5cf3f1e1-964a-495a-acfd-22d9393fefe1" providerId="ADAL" clId="{FDA6CBCD-2AE0-4440-9E37-549FD5C51179}" dt="2023-12-03T07:54:09.473" v="6039" actId="14826"/>
          <ac:picMkLst>
            <pc:docMk/>
            <pc:sldMk cId="1917898008" sldId="1895"/>
            <ac:picMk id="7" creationId="{485D5ECF-8136-AC8B-F2B7-2BAA682AA819}"/>
          </ac:picMkLst>
        </pc:picChg>
      </pc:sldChg>
      <pc:sldChg chg="modSp add mod">
        <pc:chgData name="Jewel Benny" userId="5cf3f1e1-964a-495a-acfd-22d9393fefe1" providerId="ADAL" clId="{FDA6CBCD-2AE0-4440-9E37-549FD5C51179}" dt="2023-12-03T12:34:18.907" v="6746" actId="14826"/>
        <pc:sldMkLst>
          <pc:docMk/>
          <pc:sldMk cId="1978742444" sldId="1895"/>
        </pc:sldMkLst>
        <pc:spChg chg="mod">
          <ac:chgData name="Jewel Benny" userId="5cf3f1e1-964a-495a-acfd-22d9393fefe1" providerId="ADAL" clId="{FDA6CBCD-2AE0-4440-9E37-549FD5C51179}" dt="2023-12-03T07:54:29.301" v="6052" actId="20577"/>
          <ac:spMkLst>
            <pc:docMk/>
            <pc:sldMk cId="1978742444" sldId="1895"/>
            <ac:spMk id="4" creationId="{98876CAB-1146-D78E-E07F-F6F0180C921C}"/>
          </ac:spMkLst>
        </pc:spChg>
        <pc:picChg chg="mod">
          <ac:chgData name="Jewel Benny" userId="5cf3f1e1-964a-495a-acfd-22d9393fefe1" providerId="ADAL" clId="{FDA6CBCD-2AE0-4440-9E37-549FD5C51179}" dt="2023-12-03T12:34:18.907" v="6746" actId="14826"/>
          <ac:picMkLst>
            <pc:docMk/>
            <pc:sldMk cId="1978742444" sldId="1895"/>
            <ac:picMk id="7" creationId="{485D5ECF-8136-AC8B-F2B7-2BAA682AA819}"/>
          </ac:picMkLst>
        </pc:picChg>
      </pc:sldChg>
      <pc:sldChg chg="modSp add del mod">
        <pc:chgData name="Jewel Benny" userId="5cf3f1e1-964a-495a-acfd-22d9393fefe1" providerId="ADAL" clId="{FDA6CBCD-2AE0-4440-9E37-549FD5C51179}" dt="2023-12-03T08:14:46.717" v="6202" actId="47"/>
        <pc:sldMkLst>
          <pc:docMk/>
          <pc:sldMk cId="3425936304" sldId="1896"/>
        </pc:sldMkLst>
        <pc:spChg chg="mod">
          <ac:chgData name="Jewel Benny" userId="5cf3f1e1-964a-495a-acfd-22d9393fefe1" providerId="ADAL" clId="{FDA6CBCD-2AE0-4440-9E37-549FD5C51179}" dt="2023-12-03T07:57:31.403" v="6057" actId="20577"/>
          <ac:spMkLst>
            <pc:docMk/>
            <pc:sldMk cId="3425936304" sldId="1896"/>
            <ac:spMk id="4" creationId="{98876CAB-1146-D78E-E07F-F6F0180C921C}"/>
          </ac:spMkLst>
        </pc:spChg>
      </pc:sldChg>
      <pc:sldChg chg="modSp add mod">
        <pc:chgData name="Jewel Benny" userId="5cf3f1e1-964a-495a-acfd-22d9393fefe1" providerId="ADAL" clId="{FDA6CBCD-2AE0-4440-9E37-549FD5C51179}" dt="2023-12-03T08:10:19.165" v="6073" actId="1076"/>
        <pc:sldMkLst>
          <pc:docMk/>
          <pc:sldMk cId="3189712191" sldId="1897"/>
        </pc:sldMkLst>
        <pc:spChg chg="mod">
          <ac:chgData name="Jewel Benny" userId="5cf3f1e1-964a-495a-acfd-22d9393fefe1" providerId="ADAL" clId="{FDA6CBCD-2AE0-4440-9E37-549FD5C51179}" dt="2023-12-03T08:10:19.165" v="6073" actId="1076"/>
          <ac:spMkLst>
            <pc:docMk/>
            <pc:sldMk cId="3189712191" sldId="1897"/>
            <ac:spMk id="4" creationId="{FD9E38B3-4686-8247-9625-49018D29F408}"/>
          </ac:spMkLst>
        </pc:spChg>
      </pc:sldChg>
      <pc:sldChg chg="addSp delSp modSp add mod modClrScheme chgLayout">
        <pc:chgData name="Jewel Benny" userId="5cf3f1e1-964a-495a-acfd-22d9393fefe1" providerId="ADAL" clId="{FDA6CBCD-2AE0-4440-9E37-549FD5C51179}" dt="2023-12-03T08:51:01.938" v="6712" actId="14100"/>
        <pc:sldMkLst>
          <pc:docMk/>
          <pc:sldMk cId="3017506314" sldId="1898"/>
        </pc:sldMkLst>
        <pc:spChg chg="add del mod ord">
          <ac:chgData name="Jewel Benny" userId="5cf3f1e1-964a-495a-acfd-22d9393fefe1" providerId="ADAL" clId="{FDA6CBCD-2AE0-4440-9E37-549FD5C51179}" dt="2023-12-03T08:11:40.835" v="6196" actId="478"/>
          <ac:spMkLst>
            <pc:docMk/>
            <pc:sldMk cId="3017506314" sldId="1898"/>
            <ac:spMk id="2" creationId="{C68AC246-58AA-B195-42B3-DD130CCD4802}"/>
          </ac:spMkLst>
        </pc:spChg>
        <pc:spChg chg="mod ord">
          <ac:chgData name="Jewel Benny" userId="5cf3f1e1-964a-495a-acfd-22d9393fefe1" providerId="ADAL" clId="{FDA6CBCD-2AE0-4440-9E37-549FD5C51179}" dt="2023-12-03T08:51:01.938" v="6712" actId="14100"/>
          <ac:spMkLst>
            <pc:docMk/>
            <pc:sldMk cId="3017506314" sldId="1898"/>
            <ac:spMk id="3" creationId="{EF99585A-5E1F-40FA-8E64-BB4F04611657}"/>
          </ac:spMkLst>
        </pc:spChg>
        <pc:spChg chg="mod ord">
          <ac:chgData name="Jewel Benny" userId="5cf3f1e1-964a-495a-acfd-22d9393fefe1" providerId="ADAL" clId="{FDA6CBCD-2AE0-4440-9E37-549FD5C51179}" dt="2023-12-03T08:51:01.938" v="6712" actId="14100"/>
          <ac:spMkLst>
            <pc:docMk/>
            <pc:sldMk cId="3017506314" sldId="1898"/>
            <ac:spMk id="5" creationId="{D1262CD5-AD01-42E3-9173-97C12BB0D9B8}"/>
          </ac:spMkLst>
        </pc:spChg>
        <pc:picChg chg="del mod">
          <ac:chgData name="Jewel Benny" userId="5cf3f1e1-964a-495a-acfd-22d9393fefe1" providerId="ADAL" clId="{FDA6CBCD-2AE0-4440-9E37-549FD5C51179}" dt="2023-12-03T08:44:50.797" v="6679" actId="478"/>
          <ac:picMkLst>
            <pc:docMk/>
            <pc:sldMk cId="3017506314" sldId="1898"/>
            <ac:picMk id="4" creationId="{F8BBF58B-5BCE-7E1E-9545-9CBACD87890E}"/>
          </ac:picMkLst>
        </pc:picChg>
        <pc:picChg chg="add del mod">
          <ac:chgData name="Jewel Benny" userId="5cf3f1e1-964a-495a-acfd-22d9393fefe1" providerId="ADAL" clId="{FDA6CBCD-2AE0-4440-9E37-549FD5C51179}" dt="2023-12-03T08:46:39.066" v="6694" actId="478"/>
          <ac:picMkLst>
            <pc:docMk/>
            <pc:sldMk cId="3017506314" sldId="1898"/>
            <ac:picMk id="7" creationId="{3CB63200-19E8-BE1B-35B7-7C302EF073A5}"/>
          </ac:picMkLst>
        </pc:picChg>
        <pc:picChg chg="add del">
          <ac:chgData name="Jewel Benny" userId="5cf3f1e1-964a-495a-acfd-22d9393fefe1" providerId="ADAL" clId="{FDA6CBCD-2AE0-4440-9E37-549FD5C51179}" dt="2023-12-03T08:46:17.156" v="6685" actId="478"/>
          <ac:picMkLst>
            <pc:docMk/>
            <pc:sldMk cId="3017506314" sldId="1898"/>
            <ac:picMk id="9" creationId="{2FE7AC37-A54B-5A66-6210-E10CB1605C27}"/>
          </ac:picMkLst>
        </pc:picChg>
        <pc:picChg chg="add mod">
          <ac:chgData name="Jewel Benny" userId="5cf3f1e1-964a-495a-acfd-22d9393fefe1" providerId="ADAL" clId="{FDA6CBCD-2AE0-4440-9E37-549FD5C51179}" dt="2023-12-03T08:50:54.396" v="6710" actId="1076"/>
          <ac:picMkLst>
            <pc:docMk/>
            <pc:sldMk cId="3017506314" sldId="1898"/>
            <ac:picMk id="11" creationId="{256A1F58-0F70-E907-B637-2180DC031FFC}"/>
          </ac:picMkLst>
        </pc:picChg>
        <pc:picChg chg="add del mod">
          <ac:chgData name="Jewel Benny" userId="5cf3f1e1-964a-495a-acfd-22d9393fefe1" providerId="ADAL" clId="{FDA6CBCD-2AE0-4440-9E37-549FD5C51179}" dt="2023-12-03T08:50:47.952" v="6706" actId="478"/>
          <ac:picMkLst>
            <pc:docMk/>
            <pc:sldMk cId="3017506314" sldId="1898"/>
            <ac:picMk id="13" creationId="{9D2D89DB-2F79-432C-B363-3B3F104AD01C}"/>
          </ac:picMkLst>
        </pc:picChg>
      </pc:sldChg>
      <pc:sldChg chg="addSp modSp add mod">
        <pc:chgData name="Jewel Benny" userId="5cf3f1e1-964a-495a-acfd-22d9393fefe1" providerId="ADAL" clId="{FDA6CBCD-2AE0-4440-9E37-549FD5C51179}" dt="2023-12-03T12:38:54.284" v="6969" actId="14100"/>
        <pc:sldMkLst>
          <pc:docMk/>
          <pc:sldMk cId="3230823187" sldId="1899"/>
        </pc:sldMkLst>
        <pc:spChg chg="add mod">
          <ac:chgData name="Jewel Benny" userId="5cf3f1e1-964a-495a-acfd-22d9393fefe1" providerId="ADAL" clId="{FDA6CBCD-2AE0-4440-9E37-549FD5C51179}" dt="2023-12-03T08:15:58.611" v="6286" actId="1076"/>
          <ac:spMkLst>
            <pc:docMk/>
            <pc:sldMk cId="3230823187" sldId="1899"/>
            <ac:spMk id="3" creationId="{B573E626-DD54-76CC-012C-CF663B52C654}"/>
          </ac:spMkLst>
        </pc:spChg>
        <pc:spChg chg="mod">
          <ac:chgData name="Jewel Benny" userId="5cf3f1e1-964a-495a-acfd-22d9393fefe1" providerId="ADAL" clId="{FDA6CBCD-2AE0-4440-9E37-549FD5C51179}" dt="2023-12-03T08:14:49.424" v="6204" actId="20577"/>
          <ac:spMkLst>
            <pc:docMk/>
            <pc:sldMk cId="3230823187" sldId="1899"/>
            <ac:spMk id="4" creationId="{98876CAB-1146-D78E-E07F-F6F0180C921C}"/>
          </ac:spMkLst>
        </pc:spChg>
        <pc:picChg chg="mod">
          <ac:chgData name="Jewel Benny" userId="5cf3f1e1-964a-495a-acfd-22d9393fefe1" providerId="ADAL" clId="{FDA6CBCD-2AE0-4440-9E37-549FD5C51179}" dt="2023-12-03T12:38:50.187" v="6968" actId="14826"/>
          <ac:picMkLst>
            <pc:docMk/>
            <pc:sldMk cId="3230823187" sldId="1899"/>
            <ac:picMk id="7" creationId="{485D5ECF-8136-AC8B-F2B7-2BAA682AA819}"/>
          </ac:picMkLst>
        </pc:picChg>
        <pc:cxnChg chg="add mod">
          <ac:chgData name="Jewel Benny" userId="5cf3f1e1-964a-495a-acfd-22d9393fefe1" providerId="ADAL" clId="{FDA6CBCD-2AE0-4440-9E37-549FD5C51179}" dt="2023-12-03T12:38:54.284" v="6969" actId="14100"/>
          <ac:cxnSpMkLst>
            <pc:docMk/>
            <pc:sldMk cId="3230823187" sldId="1899"/>
            <ac:cxnSpMk id="2" creationId="{050E1C50-ACE8-EEA4-ADC0-0AECA3ECC314}"/>
          </ac:cxnSpMkLst>
        </pc:cxnChg>
      </pc:sldChg>
      <pc:sldChg chg="modSp add mod">
        <pc:chgData name="Jewel Benny" userId="5cf3f1e1-964a-495a-acfd-22d9393fefe1" providerId="ADAL" clId="{FDA6CBCD-2AE0-4440-9E37-549FD5C51179}" dt="2023-12-03T08:19:50.248" v="6312" actId="1076"/>
        <pc:sldMkLst>
          <pc:docMk/>
          <pc:sldMk cId="4172407340" sldId="1900"/>
        </pc:sldMkLst>
        <pc:spChg chg="mod">
          <ac:chgData name="Jewel Benny" userId="5cf3f1e1-964a-495a-acfd-22d9393fefe1" providerId="ADAL" clId="{FDA6CBCD-2AE0-4440-9E37-549FD5C51179}" dt="2023-12-03T08:19:50.248" v="6312" actId="1076"/>
          <ac:spMkLst>
            <pc:docMk/>
            <pc:sldMk cId="4172407340" sldId="1900"/>
            <ac:spMk id="4" creationId="{FD9E38B3-4686-8247-9625-49018D29F408}"/>
          </ac:spMkLst>
        </pc:spChg>
      </pc:sldChg>
      <pc:sldChg chg="addSp modSp add mod">
        <pc:chgData name="Jewel Benny" userId="5cf3f1e1-964a-495a-acfd-22d9393fefe1" providerId="ADAL" clId="{FDA6CBCD-2AE0-4440-9E37-549FD5C51179}" dt="2023-12-03T12:35:50.877" v="6751" actId="14826"/>
        <pc:sldMkLst>
          <pc:docMk/>
          <pc:sldMk cId="879209583" sldId="1901"/>
        </pc:sldMkLst>
        <pc:spChg chg="mod">
          <ac:chgData name="Jewel Benny" userId="5cf3f1e1-964a-495a-acfd-22d9393fefe1" providerId="ADAL" clId="{FDA6CBCD-2AE0-4440-9E37-549FD5C51179}" dt="2023-12-03T08:22:24.058" v="6614" actId="1076"/>
          <ac:spMkLst>
            <pc:docMk/>
            <pc:sldMk cId="879209583" sldId="1901"/>
            <ac:spMk id="3" creationId="{EF99585A-5E1F-40FA-8E64-BB4F04611657}"/>
          </ac:spMkLst>
        </pc:spChg>
        <pc:spChg chg="mod">
          <ac:chgData name="Jewel Benny" userId="5cf3f1e1-964a-495a-acfd-22d9393fefe1" providerId="ADAL" clId="{FDA6CBCD-2AE0-4440-9E37-549FD5C51179}" dt="2023-12-03T08:22:15.358" v="6610" actId="1076"/>
          <ac:spMkLst>
            <pc:docMk/>
            <pc:sldMk cId="879209583" sldId="1901"/>
            <ac:spMk id="5" creationId="{D1262CD5-AD01-42E3-9173-97C12BB0D9B8}"/>
          </ac:spMkLst>
        </pc:spChg>
        <pc:spChg chg="add mod">
          <ac:chgData name="Jewel Benny" userId="5cf3f1e1-964a-495a-acfd-22d9393fefe1" providerId="ADAL" clId="{FDA6CBCD-2AE0-4440-9E37-549FD5C51179}" dt="2023-12-03T08:23:11.758" v="6652" actId="20577"/>
          <ac:spMkLst>
            <pc:docMk/>
            <pc:sldMk cId="879209583" sldId="1901"/>
            <ac:spMk id="6" creationId="{0676591F-5C5D-F4EC-B759-5CC5B3DF87B2}"/>
          </ac:spMkLst>
        </pc:spChg>
        <pc:picChg chg="mod">
          <ac:chgData name="Jewel Benny" userId="5cf3f1e1-964a-495a-acfd-22d9393fefe1" providerId="ADAL" clId="{FDA6CBCD-2AE0-4440-9E37-549FD5C51179}" dt="2023-12-03T12:35:50.877" v="6751" actId="14826"/>
          <ac:picMkLst>
            <pc:docMk/>
            <pc:sldMk cId="879209583" sldId="1901"/>
            <ac:picMk id="4" creationId="{F8BBF58B-5BCE-7E1E-9545-9CBACD87890E}"/>
          </ac:picMkLst>
        </pc:picChg>
        <pc:cxnChg chg="add mod">
          <ac:chgData name="Jewel Benny" userId="5cf3f1e1-964a-495a-acfd-22d9393fefe1" providerId="ADAL" clId="{FDA6CBCD-2AE0-4440-9E37-549FD5C51179}" dt="2023-12-03T08:23:23.130" v="6654" actId="14100"/>
          <ac:cxnSpMkLst>
            <pc:docMk/>
            <pc:sldMk cId="879209583" sldId="1901"/>
            <ac:cxnSpMk id="2" creationId="{87FAF5A5-6232-FDD9-1934-7C328798B92D}"/>
          </ac:cxnSpMkLst>
        </pc:cxnChg>
      </pc:sldChg>
      <pc:sldChg chg="delSp modSp add del mod">
        <pc:chgData name="Jewel Benny" userId="5cf3f1e1-964a-495a-acfd-22d9393fefe1" providerId="ADAL" clId="{FDA6CBCD-2AE0-4440-9E37-549FD5C51179}" dt="2023-12-03T08:38:12.630" v="6676" actId="47"/>
        <pc:sldMkLst>
          <pc:docMk/>
          <pc:sldMk cId="214155886" sldId="1902"/>
        </pc:sldMkLst>
        <pc:spChg chg="del">
          <ac:chgData name="Jewel Benny" userId="5cf3f1e1-964a-495a-acfd-22d9393fefe1" providerId="ADAL" clId="{FDA6CBCD-2AE0-4440-9E37-549FD5C51179}" dt="2023-12-03T08:32:28.738" v="6673" actId="478"/>
          <ac:spMkLst>
            <pc:docMk/>
            <pc:sldMk cId="214155886" sldId="1902"/>
            <ac:spMk id="3" creationId="{B573E626-DD54-76CC-012C-CF663B52C654}"/>
          </ac:spMkLst>
        </pc:spChg>
        <pc:spChg chg="mod">
          <ac:chgData name="Jewel Benny" userId="5cf3f1e1-964a-495a-acfd-22d9393fefe1" providerId="ADAL" clId="{FDA6CBCD-2AE0-4440-9E37-549FD5C51179}" dt="2023-12-03T08:32:02.668" v="6670" actId="20577"/>
          <ac:spMkLst>
            <pc:docMk/>
            <pc:sldMk cId="214155886" sldId="1902"/>
            <ac:spMk id="4" creationId="{98876CAB-1146-D78E-E07F-F6F0180C921C}"/>
          </ac:spMkLst>
        </pc:spChg>
        <pc:picChg chg="del mod">
          <ac:chgData name="Jewel Benny" userId="5cf3f1e1-964a-495a-acfd-22d9393fefe1" providerId="ADAL" clId="{FDA6CBCD-2AE0-4440-9E37-549FD5C51179}" dt="2023-12-03T08:38:11.317" v="6675" actId="478"/>
          <ac:picMkLst>
            <pc:docMk/>
            <pc:sldMk cId="214155886" sldId="1902"/>
            <ac:picMk id="7" creationId="{485D5ECF-8136-AC8B-F2B7-2BAA682AA819}"/>
          </ac:picMkLst>
        </pc:picChg>
        <pc:cxnChg chg="del mod">
          <ac:chgData name="Jewel Benny" userId="5cf3f1e1-964a-495a-acfd-22d9393fefe1" providerId="ADAL" clId="{FDA6CBCD-2AE0-4440-9E37-549FD5C51179}" dt="2023-12-03T08:32:27.399" v="6672" actId="478"/>
          <ac:cxnSpMkLst>
            <pc:docMk/>
            <pc:sldMk cId="214155886" sldId="1902"/>
            <ac:cxnSpMk id="2" creationId="{050E1C50-ACE8-EEA4-ADC0-0AECA3ECC314}"/>
          </ac:cxnSpMkLst>
        </pc:cxnChg>
      </pc:sldChg>
      <pc:sldChg chg="addSp modSp add mod ord">
        <pc:chgData name="Jewel Benny" userId="5cf3f1e1-964a-495a-acfd-22d9393fefe1" providerId="ADAL" clId="{FDA6CBCD-2AE0-4440-9E37-549FD5C51179}" dt="2023-12-03T13:01:19.426" v="7029" actId="1076"/>
        <pc:sldMkLst>
          <pc:docMk/>
          <pc:sldMk cId="2395713252" sldId="1902"/>
        </pc:sldMkLst>
        <pc:spChg chg="mod">
          <ac:chgData name="Jewel Benny" userId="5cf3f1e1-964a-495a-acfd-22d9393fefe1" providerId="ADAL" clId="{FDA6CBCD-2AE0-4440-9E37-549FD5C51179}" dt="2023-12-03T13:01:14.192" v="7027" actId="1076"/>
          <ac:spMkLst>
            <pc:docMk/>
            <pc:sldMk cId="2395713252" sldId="1902"/>
            <ac:spMk id="3" creationId="{EF99585A-5E1F-40FA-8E64-BB4F04611657}"/>
          </ac:spMkLst>
        </pc:spChg>
        <pc:picChg chg="add mod">
          <ac:chgData name="Jewel Benny" userId="5cf3f1e1-964a-495a-acfd-22d9393fefe1" providerId="ADAL" clId="{FDA6CBCD-2AE0-4440-9E37-549FD5C51179}" dt="2023-12-03T13:01:19.426" v="7029" actId="1076"/>
          <ac:picMkLst>
            <pc:docMk/>
            <pc:sldMk cId="2395713252" sldId="1902"/>
            <ac:picMk id="2" creationId="{C13CD320-7D9F-C5D0-E4EC-42428B0CBD36}"/>
          </ac:picMkLst>
        </pc:picChg>
        <pc:picChg chg="mod">
          <ac:chgData name="Jewel Benny" userId="5cf3f1e1-964a-495a-acfd-22d9393fefe1" providerId="ADAL" clId="{FDA6CBCD-2AE0-4440-9E37-549FD5C51179}" dt="2023-12-03T13:01:16.307" v="7028" actId="1076"/>
          <ac:picMkLst>
            <pc:docMk/>
            <pc:sldMk cId="2395713252" sldId="1902"/>
            <ac:picMk id="4" creationId="{F8BBF58B-5BCE-7E1E-9545-9CBACD87890E}"/>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34</a:t>
            </a:fld>
            <a:endParaRPr lang="en-US" altLang="en-US" dirty="0"/>
          </a:p>
        </p:txBody>
      </p:sp>
    </p:spTree>
    <p:extLst>
      <p:ext uri="{BB962C8B-B14F-4D97-AF65-F5344CB8AC3E}">
        <p14:creationId xmlns:p14="http://schemas.microsoft.com/office/powerpoint/2010/main" val="26440088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37</a:t>
            </a:fld>
            <a:endParaRPr lang="en-US" altLang="en-US" dirty="0"/>
          </a:p>
        </p:txBody>
      </p:sp>
    </p:spTree>
    <p:extLst>
      <p:ext uri="{BB962C8B-B14F-4D97-AF65-F5344CB8AC3E}">
        <p14:creationId xmlns:p14="http://schemas.microsoft.com/office/powerpoint/2010/main" val="18347727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4</a:t>
            </a:fld>
            <a:endParaRPr lang="en-US" altLang="en-US" dirty="0"/>
          </a:p>
        </p:txBody>
      </p:sp>
    </p:spTree>
    <p:extLst>
      <p:ext uri="{BB962C8B-B14F-4D97-AF65-F5344CB8AC3E}">
        <p14:creationId xmlns:p14="http://schemas.microsoft.com/office/powerpoint/2010/main" val="1632278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9</a:t>
            </a:fld>
            <a:endParaRPr lang="en-US" altLang="en-US" dirty="0"/>
          </a:p>
        </p:txBody>
      </p:sp>
    </p:spTree>
    <p:extLst>
      <p:ext uri="{BB962C8B-B14F-4D97-AF65-F5344CB8AC3E}">
        <p14:creationId xmlns:p14="http://schemas.microsoft.com/office/powerpoint/2010/main" val="28029268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11</a:t>
            </a:fld>
            <a:endParaRPr lang="en-US" altLang="en-US" dirty="0"/>
          </a:p>
        </p:txBody>
      </p:sp>
    </p:spTree>
    <p:extLst>
      <p:ext uri="{BB962C8B-B14F-4D97-AF65-F5344CB8AC3E}">
        <p14:creationId xmlns:p14="http://schemas.microsoft.com/office/powerpoint/2010/main" val="1911708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15</a:t>
            </a:fld>
            <a:endParaRPr lang="en-US" altLang="en-US" dirty="0"/>
          </a:p>
        </p:txBody>
      </p:sp>
    </p:spTree>
    <p:extLst>
      <p:ext uri="{BB962C8B-B14F-4D97-AF65-F5344CB8AC3E}">
        <p14:creationId xmlns:p14="http://schemas.microsoft.com/office/powerpoint/2010/main" val="2259649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19</a:t>
            </a:fld>
            <a:endParaRPr lang="en-US" altLang="en-US" dirty="0"/>
          </a:p>
        </p:txBody>
      </p:sp>
    </p:spTree>
    <p:extLst>
      <p:ext uri="{BB962C8B-B14F-4D97-AF65-F5344CB8AC3E}">
        <p14:creationId xmlns:p14="http://schemas.microsoft.com/office/powerpoint/2010/main" val="2885102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26</a:t>
            </a:fld>
            <a:endParaRPr lang="en-US" altLang="en-US" dirty="0"/>
          </a:p>
        </p:txBody>
      </p:sp>
    </p:spTree>
    <p:extLst>
      <p:ext uri="{BB962C8B-B14F-4D97-AF65-F5344CB8AC3E}">
        <p14:creationId xmlns:p14="http://schemas.microsoft.com/office/powerpoint/2010/main" val="17017015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28</a:t>
            </a:fld>
            <a:endParaRPr lang="en-US" altLang="en-US" dirty="0"/>
          </a:p>
        </p:txBody>
      </p:sp>
    </p:spTree>
    <p:extLst>
      <p:ext uri="{BB962C8B-B14F-4D97-AF65-F5344CB8AC3E}">
        <p14:creationId xmlns:p14="http://schemas.microsoft.com/office/powerpoint/2010/main" val="7042195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30</a:t>
            </a:fld>
            <a:endParaRPr lang="en-US" altLang="en-US" dirty="0"/>
          </a:p>
        </p:txBody>
      </p:sp>
    </p:spTree>
    <p:extLst>
      <p:ext uri="{BB962C8B-B14F-4D97-AF65-F5344CB8AC3E}">
        <p14:creationId xmlns:p14="http://schemas.microsoft.com/office/powerpoint/2010/main" val="15969898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DB60B1-BEF5-4848-BB02-98EBFE355C13}"/>
              </a:ext>
            </a:extLst>
          </p:cNvPr>
          <p:cNvPicPr>
            <a:picLocks noChangeAspect="1"/>
          </p:cNvPicPr>
          <p:nvPr userDrawn="1"/>
        </p:nvPicPr>
        <p:blipFill>
          <a:blip r:embed="rId2"/>
          <a:srcRect/>
          <a:stretch/>
        </p:blipFill>
        <p:spPr>
          <a:xfrm>
            <a:off x="0" y="1"/>
            <a:ext cx="12191998" cy="6857999"/>
          </a:xfrm>
          <a:prstGeom prst="rect">
            <a:avLst/>
          </a:prstGeom>
        </p:spPr>
      </p:pic>
      <p:sp>
        <p:nvSpPr>
          <p:cNvPr id="4" name="Title 3">
            <a:extLst>
              <a:ext uri="{FF2B5EF4-FFF2-40B4-BE49-F238E27FC236}">
                <a16:creationId xmlns:a16="http://schemas.microsoft.com/office/drawing/2014/main" id="{FE7964CB-E75A-4A03-88D3-6A48EF650A09}"/>
              </a:ext>
            </a:extLst>
          </p:cNvPr>
          <p:cNvSpPr>
            <a:spLocks noGrp="1"/>
          </p:cNvSpPr>
          <p:nvPr>
            <p:ph type="title" hasCustomPrompt="1"/>
          </p:nvPr>
        </p:nvSpPr>
        <p:spPr>
          <a:xfrm>
            <a:off x="5442012" y="2766219"/>
            <a:ext cx="6220101" cy="1325563"/>
          </a:xfrm>
          <a:prstGeom prst="rect">
            <a:avLst/>
          </a:prstGeom>
        </p:spPr>
        <p:txBody>
          <a:bodyPr/>
          <a:lstStyle>
            <a:lvl1pPr>
              <a:defRPr b="1"/>
            </a:lvl1pPr>
          </a:lstStyle>
          <a:p>
            <a:r>
              <a:rPr lang="en-US" dirty="0"/>
              <a:t>Insert title here</a:t>
            </a:r>
          </a:p>
        </p:txBody>
      </p:sp>
    </p:spTree>
    <p:extLst>
      <p:ext uri="{BB962C8B-B14F-4D97-AF65-F5344CB8AC3E}">
        <p14:creationId xmlns:p14="http://schemas.microsoft.com/office/powerpoint/2010/main" val="1440679267"/>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r>
              <a:rPr lang="en-US" dirty="0"/>
              <a:t>Insert title here</a:t>
            </a:r>
          </a:p>
        </p:txBody>
      </p:sp>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bg1"/>
                </a:solidFill>
                <a:latin typeface="+mn-lt"/>
                <a:ea typeface="+mn-ea"/>
                <a:cs typeface="+mn-cs"/>
              </a:defRPr>
            </a:lvl1pPr>
          </a:lstStyle>
          <a:p>
            <a:pPr lvl="0"/>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906BF34F-6945-4E11-BAEC-F66F7254C4C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95523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ft Pattern Content Blue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BC85C715-EF0D-4E33-AC89-C35DD2596E5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840375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ight Patter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340929"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8FD53BA4-73D2-4CCA-8580-11F4221524F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17207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verview">
    <p:bg>
      <p:bgPr>
        <a:solidFill>
          <a:schemeClr val="accent2"/>
        </a:solidFill>
        <a:effectLst/>
      </p:bgPr>
    </p:bg>
    <p:spTree>
      <p:nvGrpSpPr>
        <p:cNvPr id="1" name=""/>
        <p:cNvGrpSpPr/>
        <p:nvPr/>
      </p:nvGrpSpPr>
      <p:grpSpPr>
        <a:xfrm>
          <a:off x="0" y="0"/>
          <a:ext cx="0" cy="0"/>
          <a:chOff x="0" y="0"/>
          <a:chExt cx="0" cy="0"/>
        </a:xfrm>
      </p:grpSpPr>
      <p:pic>
        <p:nvPicPr>
          <p:cNvPr id="8" name="Picture Placeholder 6" descr="White Striped background">
            <a:extLst>
              <a:ext uri="{FF2B5EF4-FFF2-40B4-BE49-F238E27FC236}">
                <a16:creationId xmlns:a16="http://schemas.microsoft.com/office/drawing/2014/main" id="{3917D528-010E-4303-97BF-F7F67BC6612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324088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2"/>
                </a:solidFill>
              </a:defRPr>
            </a:lvl1pPr>
          </a:lstStyle>
          <a:p>
            <a:r>
              <a:rPr lang="en-US" dirty="0"/>
              <a:t>Insert title here</a:t>
            </a:r>
          </a:p>
        </p:txBody>
      </p:sp>
      <p:sp>
        <p:nvSpPr>
          <p:cNvPr id="10" name="Text Placeholder 15">
            <a:extLst>
              <a:ext uri="{FF2B5EF4-FFF2-40B4-BE49-F238E27FC236}">
                <a16:creationId xmlns:a16="http://schemas.microsoft.com/office/drawing/2014/main" id="{780F473D-F2DF-4163-AB6E-F7327F60EC4A}"/>
              </a:ext>
            </a:extLst>
          </p:cNvPr>
          <p:cNvSpPr>
            <a:spLocks noGrp="1"/>
          </p:cNvSpPr>
          <p:nvPr>
            <p:ph type="body" sz="quarter" idx="11" hasCustomPrompt="1"/>
          </p:nvPr>
        </p:nvSpPr>
        <p:spPr>
          <a:xfrm>
            <a:off x="762000" y="1432562"/>
            <a:ext cx="10667999" cy="1158237"/>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11" name="Table Placeholder 10">
            <a:extLst>
              <a:ext uri="{FF2B5EF4-FFF2-40B4-BE49-F238E27FC236}">
                <a16:creationId xmlns:a16="http://schemas.microsoft.com/office/drawing/2014/main" id="{7DC18506-6205-438F-AA5C-D337F9975FC3}"/>
              </a:ext>
            </a:extLst>
          </p:cNvPr>
          <p:cNvSpPr>
            <a:spLocks noGrp="1"/>
          </p:cNvSpPr>
          <p:nvPr>
            <p:ph type="tbl" sz="quarter" idx="12" hasCustomPrompt="1"/>
          </p:nvPr>
        </p:nvSpPr>
        <p:spPr>
          <a:xfrm>
            <a:off x="757381" y="2591662"/>
            <a:ext cx="10667999" cy="2833776"/>
          </a:xfrm>
          <a:prstGeom prst="rect">
            <a:avLst/>
          </a:prstGeom>
        </p:spPr>
        <p:txBody>
          <a:bodyPr/>
          <a:lstStyle>
            <a:lvl1pPr marL="0" indent="0">
              <a:buNone/>
              <a:defRPr sz="1800" b="0"/>
            </a:lvl1pPr>
          </a:lstStyle>
          <a:p>
            <a:r>
              <a:rPr lang="en-US" dirty="0"/>
              <a:t>Insert content here</a:t>
            </a:r>
          </a:p>
        </p:txBody>
      </p:sp>
      <p:pic>
        <p:nvPicPr>
          <p:cNvPr id="7" name="Picture Placeholder 5" descr="Red, blue grey white pattern background">
            <a:extLst>
              <a:ext uri="{FF2B5EF4-FFF2-40B4-BE49-F238E27FC236}">
                <a16:creationId xmlns:a16="http://schemas.microsoft.com/office/drawing/2014/main" id="{CD2D4C14-919B-45F8-8FB9-55AAC8A8FCF8}"/>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0252"/>
            <a:ext cx="12192000" cy="867748"/>
          </a:xfrm>
          <a:prstGeom prst="rect">
            <a:avLst/>
          </a:prstGeom>
        </p:spPr>
      </p:pic>
    </p:spTree>
    <p:extLst>
      <p:ext uri="{BB962C8B-B14F-4D97-AF65-F5344CB8AC3E}">
        <p14:creationId xmlns:p14="http://schemas.microsoft.com/office/powerpoint/2010/main" val="1422917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attern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1"/>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6" descr="Red, blue grey white pattern background">
            <a:extLst>
              <a:ext uri="{FF2B5EF4-FFF2-40B4-BE49-F238E27FC236}">
                <a16:creationId xmlns:a16="http://schemas.microsoft.com/office/drawing/2014/main" id="{3A82D859-AED3-485F-A04E-40320B1043AA}"/>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2189876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mart 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3">
                    <a:lumMod val="75000"/>
                  </a:schemeClr>
                </a:solidFill>
              </a:defRPr>
            </a:lvl1pPr>
          </a:lstStyle>
          <a:p>
            <a:r>
              <a:rPr lang="en-US" dirty="0"/>
              <a:t>Insert title here</a:t>
            </a:r>
          </a:p>
        </p:txBody>
      </p:sp>
      <p:sp>
        <p:nvSpPr>
          <p:cNvPr id="7" name="Text Placeholder 15">
            <a:extLst>
              <a:ext uri="{FF2B5EF4-FFF2-40B4-BE49-F238E27FC236}">
                <a16:creationId xmlns:a16="http://schemas.microsoft.com/office/drawing/2014/main" id="{DF03C311-DDF4-44A3-9D51-D5FDC4A8E7B5}"/>
              </a:ext>
            </a:extLst>
          </p:cNvPr>
          <p:cNvSpPr>
            <a:spLocks noGrp="1"/>
          </p:cNvSpPr>
          <p:nvPr>
            <p:ph type="body" sz="quarter" idx="11" hasCustomPrompt="1"/>
          </p:nvPr>
        </p:nvSpPr>
        <p:spPr>
          <a:xfrm>
            <a:off x="762000" y="1432562"/>
            <a:ext cx="10667999" cy="927425"/>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8" name="SmartArt Placeholder 7">
            <a:extLst>
              <a:ext uri="{FF2B5EF4-FFF2-40B4-BE49-F238E27FC236}">
                <a16:creationId xmlns:a16="http://schemas.microsoft.com/office/drawing/2014/main" id="{9FD563C5-3DFB-47DD-8A9E-30D8084590F6}"/>
              </a:ext>
            </a:extLst>
          </p:cNvPr>
          <p:cNvSpPr>
            <a:spLocks noGrp="1"/>
          </p:cNvSpPr>
          <p:nvPr>
            <p:ph type="dgm" sz="quarter" idx="14" hasCustomPrompt="1"/>
          </p:nvPr>
        </p:nvSpPr>
        <p:spPr>
          <a:xfrm>
            <a:off x="762001" y="2369129"/>
            <a:ext cx="10667998" cy="3343657"/>
          </a:xfrm>
          <a:prstGeom prst="rect">
            <a:avLst/>
          </a:prstGeom>
        </p:spPr>
        <p:txBody>
          <a:bodyPr/>
          <a:lstStyle>
            <a:lvl1pPr marL="0" indent="0">
              <a:buNone/>
              <a:defRPr sz="1800" b="0"/>
            </a:lvl1pPr>
          </a:lstStyle>
          <a:p>
            <a:r>
              <a:rPr lang="en-US" dirty="0"/>
              <a:t>Insert Content here</a:t>
            </a:r>
          </a:p>
        </p:txBody>
      </p:sp>
      <p:pic>
        <p:nvPicPr>
          <p:cNvPr id="9" name="Picture Placeholder 8" descr="Red, blue grey white pattern background">
            <a:extLst>
              <a:ext uri="{FF2B5EF4-FFF2-40B4-BE49-F238E27FC236}">
                <a16:creationId xmlns:a16="http://schemas.microsoft.com/office/drawing/2014/main" id="{EFDBB6A3-9760-4B41-9E31-6D5DD396E16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294626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Photo Content">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3F45076F-4240-4B40-8CE4-637DD751A68B}"/>
              </a:ext>
            </a:extLst>
          </p:cNvPr>
          <p:cNvSpPr>
            <a:spLocks noGrp="1"/>
          </p:cNvSpPr>
          <p:nvPr>
            <p:ph type="title" hasCustomPrompt="1"/>
          </p:nvPr>
        </p:nvSpPr>
        <p:spPr>
          <a:xfrm>
            <a:off x="762000" y="715963"/>
            <a:ext cx="5334000" cy="1189038"/>
          </a:xfrm>
          <a:prstGeom prst="rect">
            <a:avLst/>
          </a:prstGeom>
        </p:spPr>
        <p:txBody>
          <a:bodyPr anchor="t">
            <a:normAutofit/>
          </a:bodyPr>
          <a:lstStyle>
            <a:lvl1pPr>
              <a:spcBef>
                <a:spcPts val="1000"/>
              </a:spcBef>
              <a:defRPr sz="4000" b="1">
                <a:solidFill>
                  <a:schemeClr val="accent2"/>
                </a:solidFill>
              </a:defRPr>
            </a:lvl1pPr>
          </a:lstStyle>
          <a:p>
            <a:r>
              <a:rPr lang="en-US" dirty="0"/>
              <a:t>Insert title here</a:t>
            </a:r>
          </a:p>
        </p:txBody>
      </p:sp>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hasCustomPrompt="1"/>
          </p:nvPr>
        </p:nvSpPr>
        <p:spPr>
          <a:xfrm>
            <a:off x="762000" y="1905000"/>
            <a:ext cx="5334000" cy="3276600"/>
          </a:xfrm>
          <a:prstGeom prst="rect">
            <a:avLst/>
          </a:prstGeom>
        </p:spPr>
        <p:txBody>
          <a:bodyPr/>
          <a:lstStyle>
            <a:lvl1pPr marL="0" indent="0">
              <a:lnSpc>
                <a:spcPct val="100000"/>
              </a:lnSpc>
              <a:buNone/>
              <a:defRPr sz="1800" b="1"/>
            </a:lvl1pPr>
            <a:lvl2pPr marL="228600">
              <a:lnSpc>
                <a:spcPct val="100000"/>
              </a:lnSpc>
              <a:spcBef>
                <a:spcPts val="1000"/>
              </a:spcBef>
              <a:defRPr sz="1800"/>
            </a:lvl2pPr>
          </a:lstStyle>
          <a:p>
            <a:pPr lvl="0"/>
            <a:r>
              <a:rPr lang="en-US" dirty="0"/>
              <a:t>Insert subtitle here</a:t>
            </a:r>
          </a:p>
          <a:p>
            <a:pPr lvl="1"/>
            <a:r>
              <a:rPr lang="en-US" dirty="0"/>
              <a:t>Insert content here</a:t>
            </a:r>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a:prstGeom prst="rect">
            <a:avLst/>
          </a:prstGeom>
          <a:solidFill>
            <a:schemeClr val="tx2"/>
          </a:solidFill>
        </p:spPr>
        <p:txBody>
          <a:bodyPr>
            <a:normAutofit/>
          </a:bodyPr>
          <a:lstStyle>
            <a:lvl1pPr algn="ctr">
              <a:buNone/>
              <a:defRPr sz="1600"/>
            </a:lvl1pPr>
          </a:lstStyle>
          <a:p>
            <a:r>
              <a:rPr lang="en-US"/>
              <a:t>Click icon to add picture</a:t>
            </a:r>
            <a:endParaRPr lang="en-US" dirty="0"/>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305541"/>
            <a:ext cx="4572000" cy="2362200"/>
          </a:xfrm>
          <a:prstGeom prst="rect">
            <a:avLst/>
          </a:prstGeom>
          <a:solidFill>
            <a:schemeClr val="tx2"/>
          </a:solidFill>
        </p:spPr>
        <p:txBody>
          <a:bodyPr>
            <a:normAutofit/>
          </a:bodyPr>
          <a:lstStyle>
            <a:lvl1pPr algn="ctr">
              <a:buNone/>
              <a:defRPr sz="1600"/>
            </a:lvl1pPr>
          </a:lstStyle>
          <a:p>
            <a:r>
              <a:rPr lang="en-US"/>
              <a:t>Click icon to add picture</a:t>
            </a:r>
            <a:endParaRPr lang="en-US" dirty="0"/>
          </a:p>
        </p:txBody>
      </p:sp>
      <p:pic>
        <p:nvPicPr>
          <p:cNvPr id="11" name="Picture Placeholder 5" descr="Red, blue grey white pattern background">
            <a:extLst>
              <a:ext uri="{FF2B5EF4-FFF2-40B4-BE49-F238E27FC236}">
                <a16:creationId xmlns:a16="http://schemas.microsoft.com/office/drawing/2014/main" id="{1014381E-E235-4624-9267-69EEEE9826F2}"/>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80922"/>
            <a:ext cx="12192000" cy="877078"/>
          </a:xfrm>
          <a:prstGeom prst="rect">
            <a:avLst/>
          </a:prstGeom>
        </p:spPr>
      </p:pic>
    </p:spTree>
    <p:extLst>
      <p:ext uri="{BB962C8B-B14F-4D97-AF65-F5344CB8AC3E}">
        <p14:creationId xmlns:p14="http://schemas.microsoft.com/office/powerpoint/2010/main" val="158668017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ight Pattern Content Gray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3">
                    <a:lumMod val="75000"/>
                  </a:schemeClr>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477000"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6696C96D-182E-490E-A117-B60FF1853675}"/>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395142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solidFill>
        <a:effectLst/>
      </p:bgPr>
    </p:bg>
    <p:spTree>
      <p:nvGrpSpPr>
        <p:cNvPr id="1" name=""/>
        <p:cNvGrpSpPr/>
        <p:nvPr/>
      </p:nvGrpSpPr>
      <p:grpSpPr>
        <a:xfrm>
          <a:off x="0" y="0"/>
          <a:ext cx="0" cy="0"/>
          <a:chOff x="0" y="0"/>
          <a:chExt cx="0" cy="0"/>
        </a:xfrm>
      </p:grpSpPr>
      <p:pic>
        <p:nvPicPr>
          <p:cNvPr id="8" name="Picture Placeholder 6" descr="Picture placeholder ">
            <a:extLst>
              <a:ext uri="{FF2B5EF4-FFF2-40B4-BE49-F238E27FC236}">
                <a16:creationId xmlns:a16="http://schemas.microsoft.com/office/drawing/2014/main" id="{21F9B252-B7D4-4DA8-92E8-8A98BFEF41B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410071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690444"/>
      </p:ext>
    </p:extLst>
  </p:cSld>
  <p:clrMap bg1="dk1" tx1="lt1" bg2="dk2" tx2="lt2" accent1="accent1" accent2="accent2" accent3="accent3" accent4="accent4" accent5="accent5" accent6="accent6" hlink="hlink" folHlink="folHlink"/>
  <p:sldLayoutIdLst>
    <p:sldLayoutId id="2147483689" r:id="rId1"/>
    <p:sldLayoutId id="2147483699" r:id="rId2"/>
    <p:sldLayoutId id="2147483700" r:id="rId3"/>
    <p:sldLayoutId id="2147483691" r:id="rId4"/>
    <p:sldLayoutId id="2147483701" r:id="rId5"/>
    <p:sldLayoutId id="2147483706" r:id="rId6"/>
    <p:sldLayoutId id="2147483702" r:id="rId7"/>
    <p:sldLayoutId id="2147483704" r:id="rId8"/>
    <p:sldLayoutId id="2147483703" r:id="rId9"/>
    <p:sldLayoutId id="2147483690" r:id="rId10"/>
    <p:sldLayoutId id="2147483708"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eb.stanford.edu/class/ee368/Project_Autumn_1516/Reports/Oo.pdf"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ED2DB031-9003-4F74-A88F-FE2A2ABABC72}"/>
              </a:ext>
            </a:extLst>
          </p:cNvPr>
          <p:cNvSpPr>
            <a:spLocks noGrp="1" noChangeArrowheads="1"/>
          </p:cNvSpPr>
          <p:nvPr>
            <p:ph type="title"/>
          </p:nvPr>
        </p:nvSpPr>
        <p:spPr>
          <a:xfrm>
            <a:off x="5442012" y="2766219"/>
            <a:ext cx="6220101" cy="1325563"/>
          </a:xfrm>
        </p:spPr>
        <p:txBody>
          <a:bodyPr anchor="ctr">
            <a:noAutofit/>
          </a:bodyPr>
          <a:lstStyle/>
          <a:p>
            <a:r>
              <a:rPr lang="en-US" altLang="en-US" dirty="0">
                <a:solidFill>
                  <a:schemeClr val="accent2"/>
                </a:solidFill>
              </a:rPr>
              <a:t>Digital</a:t>
            </a:r>
            <a:r>
              <a:rPr lang="en-US" altLang="en-US" dirty="0"/>
              <a:t> </a:t>
            </a:r>
            <a:r>
              <a:rPr lang="en-US" altLang="en-US" dirty="0">
                <a:solidFill>
                  <a:schemeClr val="accent1"/>
                </a:solidFill>
              </a:rPr>
              <a:t>Makeup</a:t>
            </a:r>
            <a:r>
              <a:rPr lang="en-US" altLang="en-US" dirty="0"/>
              <a:t> </a:t>
            </a:r>
            <a:br>
              <a:rPr lang="en-US" altLang="en-US" dirty="0"/>
            </a:br>
            <a:r>
              <a:rPr lang="en-US" altLang="en-US" dirty="0"/>
              <a:t>Generation</a:t>
            </a:r>
          </a:p>
        </p:txBody>
      </p:sp>
      <p:sp>
        <p:nvSpPr>
          <p:cNvPr id="2" name="TextBox 1">
            <a:extLst>
              <a:ext uri="{FF2B5EF4-FFF2-40B4-BE49-F238E27FC236}">
                <a16:creationId xmlns:a16="http://schemas.microsoft.com/office/drawing/2014/main" id="{33C689DB-9FDE-7019-6D91-8D7201A62AFC}"/>
              </a:ext>
            </a:extLst>
          </p:cNvPr>
          <p:cNvSpPr txBox="1"/>
          <p:nvPr/>
        </p:nvSpPr>
        <p:spPr>
          <a:xfrm>
            <a:off x="5463591" y="3984998"/>
            <a:ext cx="3346704" cy="461665"/>
          </a:xfrm>
          <a:prstGeom prst="rect">
            <a:avLst/>
          </a:prstGeom>
          <a:noFill/>
        </p:spPr>
        <p:txBody>
          <a:bodyPr wrap="square" rtlCol="0">
            <a:spAutoFit/>
          </a:bodyPr>
          <a:lstStyle/>
          <a:p>
            <a:r>
              <a:rPr lang="en-US" sz="2400" dirty="0">
                <a:solidFill>
                  <a:schemeClr val="bg1"/>
                </a:solidFill>
                <a:latin typeface="Segoe UI Semibold" panose="020B0702040204020203" pitchFamily="34" charset="0"/>
                <a:cs typeface="Segoe UI Semibold" panose="020B0702040204020203" pitchFamily="34" charset="0"/>
              </a:rPr>
              <a:t>notskinnydip</a:t>
            </a:r>
            <a:endParaRPr lang="en-IN" sz="2400" dirty="0">
              <a:solidFill>
                <a:schemeClr val="bg1"/>
              </a:solidFill>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154326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Facial Alignment/Warping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2164080"/>
          </a:xfrm>
        </p:spPr>
        <p:txBody>
          <a:bodyPr vert="horz" lIns="91440" tIns="45720" rIns="91440" bIns="45720" rtlCol="0" anchor="t">
            <a:normAutofit/>
          </a:bodyPr>
          <a:lstStyle/>
          <a:p>
            <a:r>
              <a:rPr lang="en-US" dirty="0"/>
              <a:t>Piecewise Affine Transformation</a:t>
            </a:r>
          </a:p>
          <a:p>
            <a:pPr lvl="1"/>
            <a:r>
              <a:rPr lang="en-US" dirty="0"/>
              <a:t>Each facial landmark on the reference face is warped as per the target face.</a:t>
            </a:r>
          </a:p>
          <a:p>
            <a:pPr lvl="1"/>
            <a:r>
              <a:rPr lang="en-US" dirty="0"/>
              <a:t>The reference paper uses thin plane splining for warping, but we chose to use piecewise affine transformation due to its versatility and lesser computational complexity.</a:t>
            </a:r>
          </a:p>
        </p:txBody>
      </p:sp>
      <p:pic>
        <p:nvPicPr>
          <p:cNvPr id="4" name="Picture 3" descr="A collage of images of a person&#10;&#10;Description automatically generated">
            <a:extLst>
              <a:ext uri="{FF2B5EF4-FFF2-40B4-BE49-F238E27FC236}">
                <a16:creationId xmlns:a16="http://schemas.microsoft.com/office/drawing/2014/main" id="{032E1A07-B287-7C10-65A9-1FB5798BF6EC}"/>
              </a:ext>
            </a:extLst>
          </p:cNvPr>
          <p:cNvPicPr>
            <a:picLocks noChangeAspect="1"/>
          </p:cNvPicPr>
          <p:nvPr/>
        </p:nvPicPr>
        <p:blipFill>
          <a:blip r:embed="rId2"/>
          <a:stretch>
            <a:fillRect/>
          </a:stretch>
        </p:blipFill>
        <p:spPr>
          <a:xfrm>
            <a:off x="5199742" y="3693690"/>
            <a:ext cx="6734538" cy="2995467"/>
          </a:xfrm>
          <a:prstGeom prst="rect">
            <a:avLst/>
          </a:prstGeom>
        </p:spPr>
      </p:pic>
    </p:spTree>
    <p:extLst>
      <p:ext uri="{BB962C8B-B14F-4D97-AF65-F5344CB8AC3E}">
        <p14:creationId xmlns:p14="http://schemas.microsoft.com/office/powerpoint/2010/main" val="1919333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922339" y="3466463"/>
            <a:ext cx="4347322" cy="615553"/>
          </a:xfrm>
        </p:spPr>
        <p:txBody>
          <a:bodyPr/>
          <a:lstStyle/>
          <a:p>
            <a:r>
              <a:rPr lang="en-US" dirty="0"/>
              <a:t>Preprocessing</a:t>
            </a:r>
          </a:p>
        </p:txBody>
      </p:sp>
    </p:spTree>
    <p:extLst>
      <p:ext uri="{BB962C8B-B14F-4D97-AF65-F5344CB8AC3E}">
        <p14:creationId xmlns:p14="http://schemas.microsoft.com/office/powerpoint/2010/main" val="1203286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Preprocessing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2164080"/>
          </a:xfrm>
        </p:spPr>
        <p:txBody>
          <a:bodyPr vert="horz" lIns="91440" tIns="45720" rIns="91440" bIns="45720" rtlCol="0" anchor="t">
            <a:normAutofit/>
          </a:bodyPr>
          <a:lstStyle/>
          <a:p>
            <a:r>
              <a:rPr lang="en-US" dirty="0"/>
              <a:t>Before layer decomposition, it is important to preprocess the warped reference face.</a:t>
            </a:r>
          </a:p>
          <a:p>
            <a:pPr lvl="1"/>
            <a:r>
              <a:rPr lang="en-US" dirty="0"/>
              <a:t>The skin color of the reference face is best matched to the target face.</a:t>
            </a:r>
          </a:p>
          <a:p>
            <a:pPr lvl="1"/>
            <a:r>
              <a:rPr lang="en-US" dirty="0"/>
              <a:t>Any hair obstructing the target face is removed.</a:t>
            </a:r>
          </a:p>
        </p:txBody>
      </p:sp>
      <p:pic>
        <p:nvPicPr>
          <p:cNvPr id="6" name="Picture 5">
            <a:extLst>
              <a:ext uri="{FF2B5EF4-FFF2-40B4-BE49-F238E27FC236}">
                <a16:creationId xmlns:a16="http://schemas.microsoft.com/office/drawing/2014/main" id="{1D1806D0-2CC8-F772-47EA-A427EBC1E03A}"/>
              </a:ext>
            </a:extLst>
          </p:cNvPr>
          <p:cNvPicPr>
            <a:picLocks noChangeAspect="1"/>
          </p:cNvPicPr>
          <p:nvPr/>
        </p:nvPicPr>
        <p:blipFill>
          <a:blip r:embed="rId2"/>
          <a:stretch>
            <a:fillRect/>
          </a:stretch>
        </p:blipFill>
        <p:spPr>
          <a:xfrm>
            <a:off x="6248455" y="4563175"/>
            <a:ext cx="1706854" cy="1976358"/>
          </a:xfrm>
          <a:prstGeom prst="rect">
            <a:avLst/>
          </a:prstGeom>
        </p:spPr>
      </p:pic>
      <p:pic>
        <p:nvPicPr>
          <p:cNvPr id="8" name="Picture 7">
            <a:extLst>
              <a:ext uri="{FF2B5EF4-FFF2-40B4-BE49-F238E27FC236}">
                <a16:creationId xmlns:a16="http://schemas.microsoft.com/office/drawing/2014/main" id="{FB14B456-7569-58CD-6D33-9C4246682F84}"/>
              </a:ext>
            </a:extLst>
          </p:cNvPr>
          <p:cNvPicPr>
            <a:picLocks noChangeAspect="1"/>
          </p:cNvPicPr>
          <p:nvPr/>
        </p:nvPicPr>
        <p:blipFill>
          <a:blip r:embed="rId3"/>
          <a:stretch>
            <a:fillRect/>
          </a:stretch>
        </p:blipFill>
        <p:spPr>
          <a:xfrm>
            <a:off x="9237807" y="4563175"/>
            <a:ext cx="1577461" cy="1976358"/>
          </a:xfrm>
          <a:prstGeom prst="rect">
            <a:avLst/>
          </a:prstGeom>
        </p:spPr>
      </p:pic>
      <p:cxnSp>
        <p:nvCxnSpPr>
          <p:cNvPr id="10" name="Straight Arrow Connector 9">
            <a:extLst>
              <a:ext uri="{FF2B5EF4-FFF2-40B4-BE49-F238E27FC236}">
                <a16:creationId xmlns:a16="http://schemas.microsoft.com/office/drawing/2014/main" id="{D9501469-C4D7-D099-CB8C-A0751C99E422}"/>
              </a:ext>
            </a:extLst>
          </p:cNvPr>
          <p:cNvCxnSpPr>
            <a:cxnSpLocks/>
            <a:stCxn id="13" idx="2"/>
          </p:cNvCxnSpPr>
          <p:nvPr/>
        </p:nvCxnSpPr>
        <p:spPr>
          <a:xfrm>
            <a:off x="6385487" y="4155059"/>
            <a:ext cx="170761" cy="7369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C9F32E5A-031D-9116-74F9-1C582A364EBD}"/>
              </a:ext>
            </a:extLst>
          </p:cNvPr>
          <p:cNvSpPr txBox="1"/>
          <p:nvPr/>
        </p:nvSpPr>
        <p:spPr>
          <a:xfrm>
            <a:off x="5199742" y="3508728"/>
            <a:ext cx="2371490" cy="646331"/>
          </a:xfrm>
          <a:prstGeom prst="rect">
            <a:avLst/>
          </a:prstGeom>
          <a:noFill/>
        </p:spPr>
        <p:txBody>
          <a:bodyPr wrap="square">
            <a:spAutoFit/>
          </a:bodyPr>
          <a:lstStyle/>
          <a:p>
            <a:r>
              <a:rPr lang="en-US" i="1" dirty="0">
                <a:solidFill>
                  <a:schemeClr val="accent6"/>
                </a:solidFill>
                <a:latin typeface="+mj-lt"/>
              </a:rPr>
              <a:t>This hair should be removed!</a:t>
            </a:r>
            <a:endParaRPr lang="en-IN" i="1" dirty="0">
              <a:solidFill>
                <a:schemeClr val="accent6"/>
              </a:solidFill>
              <a:latin typeface="+mj-lt"/>
            </a:endParaRPr>
          </a:p>
        </p:txBody>
      </p:sp>
      <p:cxnSp>
        <p:nvCxnSpPr>
          <p:cNvPr id="14" name="Straight Arrow Connector 13">
            <a:extLst>
              <a:ext uri="{FF2B5EF4-FFF2-40B4-BE49-F238E27FC236}">
                <a16:creationId xmlns:a16="http://schemas.microsoft.com/office/drawing/2014/main" id="{6CDEA6AE-F17F-EBB6-E69F-C94046D0EE22}"/>
              </a:ext>
            </a:extLst>
          </p:cNvPr>
          <p:cNvCxnSpPr>
            <a:cxnSpLocks/>
            <a:stCxn id="16" idx="2"/>
          </p:cNvCxnSpPr>
          <p:nvPr/>
        </p:nvCxnSpPr>
        <p:spPr>
          <a:xfrm flipH="1">
            <a:off x="10113264" y="4155058"/>
            <a:ext cx="142956" cy="7369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7D3D7AC-6E06-96B5-3388-7C795973D067}"/>
              </a:ext>
            </a:extLst>
          </p:cNvPr>
          <p:cNvSpPr txBox="1"/>
          <p:nvPr/>
        </p:nvSpPr>
        <p:spPr>
          <a:xfrm>
            <a:off x="8686800" y="3508727"/>
            <a:ext cx="3138839" cy="646331"/>
          </a:xfrm>
          <a:prstGeom prst="rect">
            <a:avLst/>
          </a:prstGeom>
          <a:noFill/>
        </p:spPr>
        <p:txBody>
          <a:bodyPr wrap="square">
            <a:spAutoFit/>
          </a:bodyPr>
          <a:lstStyle/>
          <a:p>
            <a:r>
              <a:rPr lang="en-US" i="1" dirty="0">
                <a:solidFill>
                  <a:schemeClr val="accent6"/>
                </a:solidFill>
                <a:latin typeface="+mj-lt"/>
              </a:rPr>
              <a:t>Reference face skin tone does not match target skin tone!</a:t>
            </a:r>
            <a:endParaRPr lang="en-IN" i="1" dirty="0">
              <a:solidFill>
                <a:schemeClr val="accent6"/>
              </a:solidFill>
              <a:latin typeface="+mj-lt"/>
            </a:endParaRPr>
          </a:p>
        </p:txBody>
      </p:sp>
    </p:spTree>
    <p:extLst>
      <p:ext uri="{BB962C8B-B14F-4D97-AF65-F5344CB8AC3E}">
        <p14:creationId xmlns:p14="http://schemas.microsoft.com/office/powerpoint/2010/main" val="1613477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person's face with a black background&#10;&#10;Description automatically generated">
            <a:extLst>
              <a:ext uri="{FF2B5EF4-FFF2-40B4-BE49-F238E27FC236}">
                <a16:creationId xmlns:a16="http://schemas.microsoft.com/office/drawing/2014/main" id="{EF077E78-4249-7E7B-6C32-74C816708816}"/>
              </a:ext>
            </a:extLst>
          </p:cNvPr>
          <p:cNvPicPr>
            <a:picLocks noChangeAspect="1"/>
          </p:cNvPicPr>
          <p:nvPr/>
        </p:nvPicPr>
        <p:blipFill>
          <a:blip r:embed="rId2"/>
          <a:stretch>
            <a:fillRect/>
          </a:stretch>
        </p:blipFill>
        <p:spPr>
          <a:xfrm>
            <a:off x="5861305" y="4122013"/>
            <a:ext cx="5202936" cy="2529387"/>
          </a:xfrm>
          <a:prstGeom prst="rect">
            <a:avLst/>
          </a:prstGeom>
        </p:spPr>
      </p:pic>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Hair Removal</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2164080"/>
          </a:xfrm>
        </p:spPr>
        <p:txBody>
          <a:bodyPr vert="horz" lIns="91440" tIns="45720" rIns="91440" bIns="45720" rtlCol="0" anchor="t">
            <a:normAutofit/>
          </a:bodyPr>
          <a:lstStyle/>
          <a:p>
            <a:r>
              <a:rPr lang="en-US" dirty="0"/>
              <a:t>Otsu’s Adaptive Thresholding</a:t>
            </a:r>
          </a:p>
          <a:p>
            <a:pPr lvl="1"/>
            <a:r>
              <a:rPr lang="en-US" dirty="0"/>
              <a:t>Otsu’s method is used to find the best cutoff intensity between hair and other regions.</a:t>
            </a:r>
          </a:p>
          <a:p>
            <a:pPr lvl="1"/>
            <a:r>
              <a:rPr lang="en-US" dirty="0"/>
              <a:t>This removes eyebrows and eyes etc., but these are added back later.</a:t>
            </a:r>
          </a:p>
        </p:txBody>
      </p:sp>
      <p:cxnSp>
        <p:nvCxnSpPr>
          <p:cNvPr id="10" name="Straight Arrow Connector 9">
            <a:extLst>
              <a:ext uri="{FF2B5EF4-FFF2-40B4-BE49-F238E27FC236}">
                <a16:creationId xmlns:a16="http://schemas.microsoft.com/office/drawing/2014/main" id="{D9501469-C4D7-D099-CB8C-A0751C99E422}"/>
              </a:ext>
            </a:extLst>
          </p:cNvPr>
          <p:cNvCxnSpPr>
            <a:cxnSpLocks/>
            <a:stCxn id="13" idx="2"/>
          </p:cNvCxnSpPr>
          <p:nvPr/>
        </p:nvCxnSpPr>
        <p:spPr>
          <a:xfrm>
            <a:off x="6385487" y="4155059"/>
            <a:ext cx="371929" cy="75526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C9F32E5A-031D-9116-74F9-1C582A364EBD}"/>
              </a:ext>
            </a:extLst>
          </p:cNvPr>
          <p:cNvSpPr txBox="1"/>
          <p:nvPr/>
        </p:nvSpPr>
        <p:spPr>
          <a:xfrm>
            <a:off x="5199742" y="3508728"/>
            <a:ext cx="2371490" cy="646331"/>
          </a:xfrm>
          <a:prstGeom prst="rect">
            <a:avLst/>
          </a:prstGeom>
          <a:noFill/>
        </p:spPr>
        <p:txBody>
          <a:bodyPr wrap="square">
            <a:spAutoFit/>
          </a:bodyPr>
          <a:lstStyle/>
          <a:p>
            <a:r>
              <a:rPr lang="en-US" i="1" dirty="0">
                <a:solidFill>
                  <a:schemeClr val="accent6"/>
                </a:solidFill>
                <a:latin typeface="+mj-lt"/>
              </a:rPr>
              <a:t>This hair should be removed!</a:t>
            </a:r>
            <a:endParaRPr lang="en-IN" i="1" dirty="0">
              <a:solidFill>
                <a:schemeClr val="accent6"/>
              </a:solidFill>
              <a:latin typeface="+mj-lt"/>
            </a:endParaRPr>
          </a:p>
        </p:txBody>
      </p:sp>
      <p:sp>
        <p:nvSpPr>
          <p:cNvPr id="16" name="TextBox 15">
            <a:extLst>
              <a:ext uri="{FF2B5EF4-FFF2-40B4-BE49-F238E27FC236}">
                <a16:creationId xmlns:a16="http://schemas.microsoft.com/office/drawing/2014/main" id="{97D3D7AC-6E06-96B5-3388-7C795973D067}"/>
              </a:ext>
            </a:extLst>
          </p:cNvPr>
          <p:cNvSpPr txBox="1"/>
          <p:nvPr/>
        </p:nvSpPr>
        <p:spPr>
          <a:xfrm>
            <a:off x="9789920" y="3508728"/>
            <a:ext cx="1647007" cy="369332"/>
          </a:xfrm>
          <a:prstGeom prst="rect">
            <a:avLst/>
          </a:prstGeom>
          <a:noFill/>
        </p:spPr>
        <p:txBody>
          <a:bodyPr wrap="square">
            <a:spAutoFit/>
          </a:bodyPr>
          <a:lstStyle/>
          <a:p>
            <a:r>
              <a:rPr lang="en-US" i="1" dirty="0">
                <a:solidFill>
                  <a:schemeClr val="accent6"/>
                </a:solidFill>
                <a:latin typeface="+mj-lt"/>
              </a:rPr>
              <a:t>Removed Hair</a:t>
            </a:r>
            <a:endParaRPr lang="en-IN" i="1" dirty="0">
              <a:solidFill>
                <a:schemeClr val="accent6"/>
              </a:solidFill>
              <a:latin typeface="+mj-lt"/>
            </a:endParaRPr>
          </a:p>
        </p:txBody>
      </p:sp>
      <p:cxnSp>
        <p:nvCxnSpPr>
          <p:cNvPr id="14" name="Straight Arrow Connector 13">
            <a:extLst>
              <a:ext uri="{FF2B5EF4-FFF2-40B4-BE49-F238E27FC236}">
                <a16:creationId xmlns:a16="http://schemas.microsoft.com/office/drawing/2014/main" id="{6CDEA6AE-F17F-EBB6-E69F-C94046D0EE22}"/>
              </a:ext>
            </a:extLst>
          </p:cNvPr>
          <p:cNvCxnSpPr>
            <a:cxnSpLocks/>
          </p:cNvCxnSpPr>
          <p:nvPr/>
        </p:nvCxnSpPr>
        <p:spPr>
          <a:xfrm rot="10800000" flipV="1">
            <a:off x="9597957" y="3903558"/>
            <a:ext cx="1015468" cy="940813"/>
          </a:xfrm>
          <a:prstGeom prst="bentConnector3">
            <a:avLst>
              <a:gd name="adj1" fmla="val -3128"/>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2489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487361"/>
            <a:ext cx="6477000" cy="1189037"/>
          </a:xfrm>
        </p:spPr>
        <p:txBody>
          <a:bodyPr/>
          <a:lstStyle/>
          <a:p>
            <a:r>
              <a:rPr lang="en-US" dirty="0"/>
              <a:t>Skin Color Matching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328928"/>
            <a:ext cx="6477000" cy="1661160"/>
          </a:xfrm>
        </p:spPr>
        <p:txBody>
          <a:bodyPr vert="horz" lIns="91440" tIns="45720" rIns="91440" bIns="45720" rtlCol="0" anchor="t">
            <a:normAutofit fontScale="85000" lnSpcReduction="20000"/>
          </a:bodyPr>
          <a:lstStyle/>
          <a:p>
            <a:r>
              <a:rPr lang="en-US" dirty="0"/>
              <a:t>Least Squares Linear Scaling</a:t>
            </a:r>
          </a:p>
          <a:p>
            <a:pPr lvl="1"/>
            <a:r>
              <a:rPr lang="en-US" dirty="0"/>
              <a:t>The R,G,B color channels in the cut areas of warped reference image were individually scaled linearly by a factor to have the least minimum mean squared error with the corresponding color channel in the target face.</a:t>
            </a:r>
          </a:p>
          <a:p>
            <a:pPr lvl="1"/>
            <a:r>
              <a:rPr lang="en-US" dirty="0"/>
              <a:t>Eyes and lips are removed beforehand to get the best skin tone matching!</a:t>
            </a:r>
          </a:p>
        </p:txBody>
      </p:sp>
      <p:pic>
        <p:nvPicPr>
          <p:cNvPr id="4" name="Picture 3">
            <a:extLst>
              <a:ext uri="{FF2B5EF4-FFF2-40B4-BE49-F238E27FC236}">
                <a16:creationId xmlns:a16="http://schemas.microsoft.com/office/drawing/2014/main" id="{49FE629F-C9BD-391D-B499-DAE1E48566E9}"/>
              </a:ext>
            </a:extLst>
          </p:cNvPr>
          <p:cNvPicPr>
            <a:picLocks noChangeAspect="1"/>
          </p:cNvPicPr>
          <p:nvPr/>
        </p:nvPicPr>
        <p:blipFill>
          <a:blip r:embed="rId2"/>
          <a:srcRect/>
          <a:stretch/>
        </p:blipFill>
        <p:spPr>
          <a:xfrm>
            <a:off x="5093624" y="3060248"/>
            <a:ext cx="6811864" cy="3548857"/>
          </a:xfrm>
          <a:prstGeom prst="rect">
            <a:avLst/>
          </a:prstGeom>
        </p:spPr>
      </p:pic>
    </p:spTree>
    <p:extLst>
      <p:ext uri="{BB962C8B-B14F-4D97-AF65-F5344CB8AC3E}">
        <p14:creationId xmlns:p14="http://schemas.microsoft.com/office/powerpoint/2010/main" val="607408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922339" y="2775984"/>
            <a:ext cx="4347322" cy="1306032"/>
          </a:xfrm>
        </p:spPr>
        <p:txBody>
          <a:bodyPr/>
          <a:lstStyle/>
          <a:p>
            <a:r>
              <a:rPr lang="en-US" dirty="0"/>
              <a:t>Layer Decomposition</a:t>
            </a:r>
          </a:p>
        </p:txBody>
      </p:sp>
    </p:spTree>
    <p:extLst>
      <p:ext uri="{BB962C8B-B14F-4D97-AF65-F5344CB8AC3E}">
        <p14:creationId xmlns:p14="http://schemas.microsoft.com/office/powerpoint/2010/main" val="3504874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Layer Decomposition</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1810947"/>
          </a:xfrm>
        </p:spPr>
        <p:txBody>
          <a:bodyPr vert="horz" lIns="91440" tIns="45720" rIns="91440" bIns="45720" rtlCol="0" anchor="t">
            <a:normAutofit fontScale="92500" lnSpcReduction="20000"/>
          </a:bodyPr>
          <a:lstStyle/>
          <a:p>
            <a:r>
              <a:rPr lang="en-US" dirty="0"/>
              <a:t>Highlights, Color Layer Decomposition</a:t>
            </a:r>
          </a:p>
          <a:p>
            <a:pPr lvl="1"/>
            <a:r>
              <a:rPr lang="en-US" dirty="0"/>
              <a:t>Layer decomposition is the most important step! It separates facial characteristics from the actual makeup.</a:t>
            </a:r>
          </a:p>
          <a:p>
            <a:pPr lvl="1"/>
            <a:r>
              <a:rPr lang="en-US" dirty="0"/>
              <a:t>The RGB color space is transformed into CIE L ∗ a ∗ b space where L refers to lightness (highlight) and a and b are the color channels. CIE L ∗ a ∗ b space allows for easy separation between highlight and color layers. </a:t>
            </a:r>
          </a:p>
        </p:txBody>
      </p:sp>
      <p:pic>
        <p:nvPicPr>
          <p:cNvPr id="6" name="Picture 5">
            <a:extLst>
              <a:ext uri="{FF2B5EF4-FFF2-40B4-BE49-F238E27FC236}">
                <a16:creationId xmlns:a16="http://schemas.microsoft.com/office/drawing/2014/main" id="{3261CD1A-1F81-438B-F062-04A4C0CEB1C9}"/>
              </a:ext>
            </a:extLst>
          </p:cNvPr>
          <p:cNvPicPr>
            <a:picLocks noChangeAspect="1"/>
          </p:cNvPicPr>
          <p:nvPr/>
        </p:nvPicPr>
        <p:blipFill>
          <a:blip r:embed="rId2"/>
          <a:srcRect/>
          <a:stretch/>
        </p:blipFill>
        <p:spPr>
          <a:xfrm>
            <a:off x="5667962" y="3104012"/>
            <a:ext cx="5838237" cy="3567003"/>
          </a:xfrm>
          <a:prstGeom prst="rect">
            <a:avLst/>
          </a:prstGeom>
        </p:spPr>
      </p:pic>
    </p:spTree>
    <p:extLst>
      <p:ext uri="{BB962C8B-B14F-4D97-AF65-F5344CB8AC3E}">
        <p14:creationId xmlns:p14="http://schemas.microsoft.com/office/powerpoint/2010/main" val="227510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72310" y="167321"/>
            <a:ext cx="6477000" cy="1189037"/>
          </a:xfrm>
        </p:spPr>
        <p:txBody>
          <a:bodyPr/>
          <a:lstStyle/>
          <a:p>
            <a:r>
              <a:rPr lang="en-US" dirty="0"/>
              <a:t>Layer Decomposition</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72310" y="884693"/>
                <a:ext cx="6477000" cy="2630424"/>
              </a:xfrm>
            </p:spPr>
            <p:txBody>
              <a:bodyPr vert="horz" lIns="91440" tIns="45720" rIns="91440" bIns="45720" rtlCol="0" anchor="t">
                <a:normAutofit fontScale="85000" lnSpcReduction="20000"/>
              </a:bodyPr>
              <a:lstStyle/>
              <a:p>
                <a:r>
                  <a:rPr lang="en-US" sz="2000" dirty="0"/>
                  <a:t>Smoothness (large scale) layer extraction by WLS filter</a:t>
                </a:r>
              </a:p>
              <a:p>
                <a:pPr lvl="1"/>
                <a:r>
                  <a:rPr lang="en-US" dirty="0"/>
                  <a:t>The Lightness (highlight) layer </a:t>
                </a:r>
                <a14:m>
                  <m:oMath xmlns:m="http://schemas.openxmlformats.org/officeDocument/2006/math">
                    <m:r>
                      <a:rPr lang="en-US" b="1" i="1" dirty="0" smtClean="0">
                        <a:latin typeface="Cambria Math" panose="02040503050406030204" pitchFamily="18" charset="0"/>
                      </a:rPr>
                      <m:t>𝑳</m:t>
                    </m:r>
                  </m:oMath>
                </a14:m>
                <a:r>
                  <a:rPr lang="en-US" dirty="0"/>
                  <a:t> is given by,</a:t>
                </a:r>
              </a:p>
              <a:p>
                <a:pPr marL="0" lvl="1" indent="0">
                  <a:buNone/>
                </a:pPr>
                <a14:m>
                  <m:oMathPara xmlns:m="http://schemas.openxmlformats.org/officeDocument/2006/math">
                    <m:oMathParaPr>
                      <m:jc m:val="centerGroup"/>
                    </m:oMathParaPr>
                    <m:oMath xmlns:m="http://schemas.openxmlformats.org/officeDocument/2006/math">
                      <m:r>
                        <a:rPr lang="en-US" b="1" i="1" dirty="0" smtClean="0">
                          <a:latin typeface="Cambria Math" panose="02040503050406030204" pitchFamily="18" charset="0"/>
                        </a:rPr>
                        <m:t>𝑳</m:t>
                      </m:r>
                      <m:r>
                        <a:rPr lang="en-US" b="1" i="1" dirty="0" smtClean="0">
                          <a:latin typeface="Cambria Math" panose="02040503050406030204" pitchFamily="18" charset="0"/>
                        </a:rPr>
                        <m:t> = </m:t>
                      </m:r>
                      <m:r>
                        <a:rPr lang="en-US" b="1" i="1" dirty="0" smtClean="0">
                          <a:latin typeface="Cambria Math" panose="02040503050406030204" pitchFamily="18" charset="0"/>
                        </a:rPr>
                        <m:t>𝒔</m:t>
                      </m:r>
                      <m:r>
                        <a:rPr lang="en-US" b="1" i="1" dirty="0" smtClean="0">
                          <a:latin typeface="Cambria Math" panose="02040503050406030204" pitchFamily="18" charset="0"/>
                        </a:rPr>
                        <m:t> + </m:t>
                      </m:r>
                      <m:r>
                        <a:rPr lang="en-US" b="1" i="1" dirty="0" smtClean="0">
                          <a:latin typeface="Cambria Math" panose="02040503050406030204" pitchFamily="18" charset="0"/>
                        </a:rPr>
                        <m:t>𝒅</m:t>
                      </m:r>
                    </m:oMath>
                  </m:oMathPara>
                </a14:m>
                <a:endParaRPr lang="en-US" b="1" dirty="0"/>
              </a:p>
              <a:p>
                <a:pPr marL="0" lvl="1" indent="0">
                  <a:buNone/>
                </a:pPr>
                <a:r>
                  <a:rPr lang="en-US" dirty="0"/>
                  <a:t>where </a:t>
                </a:r>
                <a14:m>
                  <m:oMath xmlns:m="http://schemas.openxmlformats.org/officeDocument/2006/math">
                    <m:r>
                      <a:rPr lang="en-US" b="1" i="1" dirty="0" smtClean="0">
                        <a:latin typeface="Cambria Math" panose="02040503050406030204" pitchFamily="18" charset="0"/>
                      </a:rPr>
                      <m:t>𝒔</m:t>
                    </m:r>
                  </m:oMath>
                </a14:m>
                <a:r>
                  <a:rPr lang="en-US" dirty="0"/>
                  <a:t> is the large scale layer and </a:t>
                </a:r>
                <a14:m>
                  <m:oMath xmlns:m="http://schemas.openxmlformats.org/officeDocument/2006/math">
                    <m:r>
                      <a:rPr lang="en-US" b="1" i="1" dirty="0" smtClean="0">
                        <a:latin typeface="Cambria Math" panose="02040503050406030204" pitchFamily="18" charset="0"/>
                      </a:rPr>
                      <m:t>𝒅</m:t>
                    </m:r>
                  </m:oMath>
                </a14:m>
                <a:r>
                  <a:rPr lang="en-US" dirty="0"/>
                  <a:t> is the detail layer.</a:t>
                </a:r>
              </a:p>
              <a:p>
                <a:pPr lvl="1"/>
                <a14:m>
                  <m:oMath xmlns:m="http://schemas.openxmlformats.org/officeDocument/2006/math">
                    <m:r>
                      <a:rPr lang="en-US" b="1" i="1" dirty="0" smtClean="0">
                        <a:latin typeface="Cambria Math" panose="02040503050406030204" pitchFamily="18" charset="0"/>
                      </a:rPr>
                      <m:t>𝒔</m:t>
                    </m:r>
                  </m:oMath>
                </a14:m>
                <a:r>
                  <a:rPr lang="en-US" dirty="0"/>
                  <a:t> is obtained from </a:t>
                </a:r>
                <a14:m>
                  <m:oMath xmlns:m="http://schemas.openxmlformats.org/officeDocument/2006/math">
                    <m:r>
                      <a:rPr lang="en-US" b="1" i="1" dirty="0">
                        <a:latin typeface="Cambria Math" panose="02040503050406030204" pitchFamily="18" charset="0"/>
                      </a:rPr>
                      <m:t>𝑳</m:t>
                    </m:r>
                    <m:r>
                      <a:rPr lang="en-US" b="1" i="1" dirty="0">
                        <a:latin typeface="Cambria Math" panose="02040503050406030204" pitchFamily="18" charset="0"/>
                      </a:rPr>
                      <m:t> </m:t>
                    </m:r>
                  </m:oMath>
                </a14:m>
                <a:r>
                  <a:rPr lang="en-US" dirty="0"/>
                  <a:t>by applying a Weighted Least Squares (WLS) filter. The detail layer </a:t>
                </a:r>
                <a14:m>
                  <m:oMath xmlns:m="http://schemas.openxmlformats.org/officeDocument/2006/math">
                    <m:r>
                      <a:rPr lang="en-US" b="1" i="1" dirty="0">
                        <a:latin typeface="Cambria Math" panose="02040503050406030204" pitchFamily="18" charset="0"/>
                      </a:rPr>
                      <m:t>𝒅</m:t>
                    </m:r>
                    <m:r>
                      <a:rPr lang="en-US" b="1" i="1" dirty="0">
                        <a:latin typeface="Cambria Math" panose="02040503050406030204" pitchFamily="18" charset="0"/>
                      </a:rPr>
                      <m:t> </m:t>
                    </m:r>
                  </m:oMath>
                </a14:m>
                <a:r>
                  <a:rPr lang="en-US" dirty="0"/>
                  <a:t>is obtained by subtracting </a:t>
                </a:r>
                <a14:m>
                  <m:oMath xmlns:m="http://schemas.openxmlformats.org/officeDocument/2006/math">
                    <m:r>
                      <a:rPr lang="en-US" b="1" i="1" dirty="0">
                        <a:latin typeface="Cambria Math" panose="02040503050406030204" pitchFamily="18" charset="0"/>
                      </a:rPr>
                      <m:t>𝒔</m:t>
                    </m:r>
                    <m:r>
                      <a:rPr lang="en-US" b="1" i="1" dirty="0">
                        <a:latin typeface="Cambria Math" panose="02040503050406030204" pitchFamily="18" charset="0"/>
                      </a:rPr>
                      <m:t> </m:t>
                    </m:r>
                  </m:oMath>
                </a14:m>
                <a:r>
                  <a:rPr lang="en-US" dirty="0"/>
                  <a:t>from </a:t>
                </a:r>
                <a14:m>
                  <m:oMath xmlns:m="http://schemas.openxmlformats.org/officeDocument/2006/math">
                    <m:r>
                      <a:rPr lang="en-US" b="1" i="1" dirty="0">
                        <a:latin typeface="Cambria Math" panose="02040503050406030204" pitchFamily="18" charset="0"/>
                      </a:rPr>
                      <m:t>𝑳</m:t>
                    </m:r>
                  </m:oMath>
                </a14:m>
                <a:r>
                  <a:rPr lang="en-US" dirty="0"/>
                  <a:t>.</a:t>
                </a:r>
              </a:p>
              <a:p>
                <a:pPr lvl="1"/>
                <a:r>
                  <a:rPr lang="en-US" dirty="0"/>
                  <a:t>WLS filter is a type of edge-preserving filter, and it was chosen over other filters such as bilateral filter because the former can maintain the shading information and preserve the details and structure of the face well.</a:t>
                </a:r>
              </a:p>
              <a:p>
                <a:pPr lvl="1"/>
                <a:endParaRPr lang="en-US" dirty="0"/>
              </a:p>
            </p:txBody>
          </p:sp>
        </mc:Choice>
        <mc:Fallback xmlns="">
          <p:sp>
            <p:nvSpPr>
              <p:cNvPr id="3" name="Text Placeholder 2">
                <a:extLst>
                  <a:ext uri="{FF2B5EF4-FFF2-40B4-BE49-F238E27FC236}">
                    <a16:creationId xmlns:a16="http://schemas.microsoft.com/office/drawing/2014/main" id="{EF99585A-5E1F-40FA-8E64-BB4F04611657}"/>
                  </a:ext>
                </a:extLst>
              </p:cNvPr>
              <p:cNvSpPr>
                <a:spLocks noGrp="1" noRot="1" noChangeAspect="1" noMove="1" noResize="1" noEditPoints="1" noAdjustHandles="1" noChangeArrowheads="1" noChangeShapeType="1" noTextEdit="1"/>
              </p:cNvSpPr>
              <p:nvPr>
                <p:ph type="body" sz="quarter" idx="11"/>
              </p:nvPr>
            </p:nvSpPr>
            <p:spPr>
              <a:xfrm>
                <a:off x="5172310" y="884693"/>
                <a:ext cx="6477000" cy="2630424"/>
              </a:xfrm>
              <a:blipFill>
                <a:blip r:embed="rId2"/>
                <a:stretch>
                  <a:fillRect l="-564" t="-2546"/>
                </a:stretch>
              </a:blipFill>
            </p:spPr>
            <p:txBody>
              <a:bodyPr/>
              <a:lstStyle/>
              <a:p>
                <a:r>
                  <a:rPr lang="en-IN">
                    <a:noFill/>
                  </a:rPr>
                  <a:t> </a:t>
                </a:r>
              </a:p>
            </p:txBody>
          </p:sp>
        </mc:Fallback>
      </mc:AlternateContent>
      <p:pic>
        <p:nvPicPr>
          <p:cNvPr id="4" name="Picture 3" descr="A collage of images of a person's face&#10;&#10;Description automatically generated">
            <a:extLst>
              <a:ext uri="{FF2B5EF4-FFF2-40B4-BE49-F238E27FC236}">
                <a16:creationId xmlns:a16="http://schemas.microsoft.com/office/drawing/2014/main" id="{2E998C2D-A5EF-5F41-06AB-3B2AD6BAAADB}"/>
              </a:ext>
            </a:extLst>
          </p:cNvPr>
          <p:cNvPicPr>
            <a:picLocks noChangeAspect="1"/>
          </p:cNvPicPr>
          <p:nvPr/>
        </p:nvPicPr>
        <p:blipFill>
          <a:blip r:embed="rId3"/>
          <a:stretch>
            <a:fillRect/>
          </a:stretch>
        </p:blipFill>
        <p:spPr>
          <a:xfrm>
            <a:off x="5785512" y="3429000"/>
            <a:ext cx="5489040" cy="3353653"/>
          </a:xfrm>
          <a:prstGeom prst="rect">
            <a:avLst/>
          </a:prstGeom>
        </p:spPr>
      </p:pic>
    </p:spTree>
    <p:extLst>
      <p:ext uri="{BB962C8B-B14F-4D97-AF65-F5344CB8AC3E}">
        <p14:creationId xmlns:p14="http://schemas.microsoft.com/office/powerpoint/2010/main" val="3365835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185612"/>
            <a:ext cx="10591800" cy="646332"/>
          </a:xfrm>
        </p:spPr>
        <p:txBody>
          <a:bodyPr/>
          <a:lstStyle/>
          <a:p>
            <a:r>
              <a:rPr lang="en-US" dirty="0"/>
              <a:t>WLS Filter vs. Bilateral Filter</a:t>
            </a:r>
            <a:endParaRPr lang="en-IN" dirty="0"/>
          </a:p>
        </p:txBody>
      </p:sp>
      <p:pic>
        <p:nvPicPr>
          <p:cNvPr id="8" name="Picture 7">
            <a:extLst>
              <a:ext uri="{FF2B5EF4-FFF2-40B4-BE49-F238E27FC236}">
                <a16:creationId xmlns:a16="http://schemas.microsoft.com/office/drawing/2014/main" id="{269EB103-0236-99A8-70E8-5C30469B905E}"/>
              </a:ext>
            </a:extLst>
          </p:cNvPr>
          <p:cNvPicPr>
            <a:picLocks noChangeAspect="1"/>
          </p:cNvPicPr>
          <p:nvPr/>
        </p:nvPicPr>
        <p:blipFill>
          <a:blip r:embed="rId2"/>
          <a:srcRect/>
          <a:stretch/>
        </p:blipFill>
        <p:spPr>
          <a:xfrm>
            <a:off x="2514595" y="831944"/>
            <a:ext cx="7388179" cy="2597056"/>
          </a:xfrm>
          <a:prstGeom prst="rect">
            <a:avLst/>
          </a:prstGeom>
        </p:spPr>
      </p:pic>
      <p:pic>
        <p:nvPicPr>
          <p:cNvPr id="10" name="Picture 9" descr="A black and white image of a mask&#10;&#10;Description automatically generated">
            <a:extLst>
              <a:ext uri="{FF2B5EF4-FFF2-40B4-BE49-F238E27FC236}">
                <a16:creationId xmlns:a16="http://schemas.microsoft.com/office/drawing/2014/main" id="{0C46BA14-51CE-04A5-F0B0-FE98676C47C3}"/>
              </a:ext>
            </a:extLst>
          </p:cNvPr>
          <p:cNvPicPr>
            <a:picLocks noChangeAspect="1"/>
          </p:cNvPicPr>
          <p:nvPr/>
        </p:nvPicPr>
        <p:blipFill>
          <a:blip r:embed="rId3"/>
          <a:stretch>
            <a:fillRect/>
          </a:stretch>
        </p:blipFill>
        <p:spPr>
          <a:xfrm>
            <a:off x="3739133" y="3380625"/>
            <a:ext cx="4713733" cy="2421209"/>
          </a:xfrm>
          <a:prstGeom prst="rect">
            <a:avLst/>
          </a:prstGeom>
        </p:spPr>
      </p:pic>
      <p:cxnSp>
        <p:nvCxnSpPr>
          <p:cNvPr id="11" name="Straight Arrow Connector 10">
            <a:extLst>
              <a:ext uri="{FF2B5EF4-FFF2-40B4-BE49-F238E27FC236}">
                <a16:creationId xmlns:a16="http://schemas.microsoft.com/office/drawing/2014/main" id="{D565F7DA-6DAA-DFBB-0EB8-A54EA21A5921}"/>
              </a:ext>
            </a:extLst>
          </p:cNvPr>
          <p:cNvCxnSpPr>
            <a:cxnSpLocks/>
            <a:stCxn id="12" idx="3"/>
          </p:cNvCxnSpPr>
          <p:nvPr/>
        </p:nvCxnSpPr>
        <p:spPr>
          <a:xfrm>
            <a:off x="3533761" y="4075332"/>
            <a:ext cx="758953" cy="37357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8DE46C3-3A80-9A44-881C-917C003CBF5B}"/>
              </a:ext>
            </a:extLst>
          </p:cNvPr>
          <p:cNvSpPr txBox="1"/>
          <p:nvPr/>
        </p:nvSpPr>
        <p:spPr>
          <a:xfrm>
            <a:off x="1044688" y="3613667"/>
            <a:ext cx="2489073" cy="923330"/>
          </a:xfrm>
          <a:prstGeom prst="rect">
            <a:avLst/>
          </a:prstGeom>
          <a:noFill/>
        </p:spPr>
        <p:txBody>
          <a:bodyPr wrap="square">
            <a:spAutoFit/>
          </a:bodyPr>
          <a:lstStyle/>
          <a:p>
            <a:pPr algn="ctr"/>
            <a:r>
              <a:rPr lang="en-US" i="1" dirty="0">
                <a:solidFill>
                  <a:schemeClr val="accent6"/>
                </a:solidFill>
                <a:latin typeface="+mj-lt"/>
              </a:rPr>
              <a:t>Clearly, bilateral filter does not extract details properly!</a:t>
            </a:r>
            <a:endParaRPr lang="en-IN" i="1" dirty="0">
              <a:solidFill>
                <a:schemeClr val="accent6"/>
              </a:solidFill>
              <a:latin typeface="+mj-lt"/>
            </a:endParaRPr>
          </a:p>
        </p:txBody>
      </p:sp>
    </p:spTree>
    <p:extLst>
      <p:ext uri="{BB962C8B-B14F-4D97-AF65-F5344CB8AC3E}">
        <p14:creationId xmlns:p14="http://schemas.microsoft.com/office/powerpoint/2010/main" val="2483264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21704"/>
            <a:ext cx="3835258" cy="1214592"/>
          </a:xfrm>
        </p:spPr>
        <p:txBody>
          <a:bodyPr/>
          <a:lstStyle/>
          <a:p>
            <a:r>
              <a:rPr lang="en-US" dirty="0"/>
              <a:t>Makeup Transfer</a:t>
            </a:r>
          </a:p>
        </p:txBody>
      </p:sp>
    </p:spTree>
    <p:extLst>
      <p:ext uri="{BB962C8B-B14F-4D97-AF65-F5344CB8AC3E}">
        <p14:creationId xmlns:p14="http://schemas.microsoft.com/office/powerpoint/2010/main" val="3879923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762000" y="715961"/>
            <a:ext cx="6477000" cy="1189038"/>
          </a:xfrm>
        </p:spPr>
        <p:txBody>
          <a:bodyPr/>
          <a:lstStyle/>
          <a:p>
            <a:r>
              <a:rPr lang="en-US" dirty="0"/>
              <a:t>Introduction</a:t>
            </a:r>
          </a:p>
        </p:txBody>
      </p:sp>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762000" y="1466088"/>
            <a:ext cx="6340929" cy="1789176"/>
          </a:xfrm>
        </p:spPr>
        <p:txBody>
          <a:bodyPr/>
          <a:lstStyle/>
          <a:p>
            <a:r>
              <a:rPr lang="en-US" altLang="en-US" dirty="0"/>
              <a:t>This project aims to transfer makeup from a reference face to a target face</a:t>
            </a:r>
          </a:p>
          <a:p>
            <a:pPr lvl="1"/>
            <a:r>
              <a:rPr lang="en-US" dirty="0"/>
              <a:t>Automatic processing and makeup transfer.</a:t>
            </a:r>
          </a:p>
          <a:p>
            <a:pPr lvl="1"/>
            <a:r>
              <a:rPr lang="en-US" altLang="en-US" dirty="0"/>
              <a:t>No need to manually customize makeup using editing tools!</a:t>
            </a:r>
          </a:p>
          <a:p>
            <a:pPr lvl="1"/>
            <a:r>
              <a:rPr lang="en-US" altLang="en-US" dirty="0">
                <a:hlinkClick r:id="rId2"/>
              </a:rPr>
              <a:t>Reference paper</a:t>
            </a:r>
            <a:endParaRPr lang="en-US" altLang="en-US" dirty="0"/>
          </a:p>
        </p:txBody>
      </p:sp>
      <p:pic>
        <p:nvPicPr>
          <p:cNvPr id="4" name="Picture 3">
            <a:extLst>
              <a:ext uri="{FF2B5EF4-FFF2-40B4-BE49-F238E27FC236}">
                <a16:creationId xmlns:a16="http://schemas.microsoft.com/office/drawing/2014/main" id="{54C3960A-519C-A349-AB96-C0645B58979A}"/>
              </a:ext>
            </a:extLst>
          </p:cNvPr>
          <p:cNvPicPr>
            <a:picLocks noChangeAspect="1"/>
          </p:cNvPicPr>
          <p:nvPr/>
        </p:nvPicPr>
        <p:blipFill>
          <a:blip r:embed="rId3"/>
          <a:srcRect/>
          <a:stretch/>
        </p:blipFill>
        <p:spPr>
          <a:xfrm>
            <a:off x="429409" y="3794760"/>
            <a:ext cx="6508691" cy="2788920"/>
          </a:xfrm>
          <a:prstGeom prst="rect">
            <a:avLst/>
          </a:prstGeom>
        </p:spPr>
      </p:pic>
    </p:spTree>
    <p:extLst>
      <p:ext uri="{BB962C8B-B14F-4D97-AF65-F5344CB8AC3E}">
        <p14:creationId xmlns:p14="http://schemas.microsoft.com/office/powerpoint/2010/main" val="461669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3096768"/>
          </a:xfrm>
        </p:spPr>
        <p:txBody>
          <a:bodyPr vert="horz" lIns="91440" tIns="45720" rIns="91440" bIns="45720" rtlCol="0" anchor="t">
            <a:normAutofit/>
          </a:bodyPr>
          <a:lstStyle/>
          <a:p>
            <a:r>
              <a:rPr lang="en-US" dirty="0"/>
              <a:t>Combining of target and reference layers</a:t>
            </a:r>
          </a:p>
          <a:p>
            <a:pPr lvl="1"/>
            <a:r>
              <a:rPr lang="en-US" sz="1600" dirty="0"/>
              <a:t>The final smoothness, detail, highlight, and color layers are obtained using various blending methods.</a:t>
            </a:r>
          </a:p>
          <a:p>
            <a:pPr lvl="1"/>
            <a:r>
              <a:rPr lang="en-US" sz="1600" dirty="0"/>
              <a:t>Each layer requires a specific blending method as the information present in each layer is different.</a:t>
            </a:r>
          </a:p>
          <a:p>
            <a:pPr lvl="1"/>
            <a:r>
              <a:rPr lang="en-US" sz="1600" dirty="0"/>
              <a:t>Proper selection of blending method is required to obtain proper makeup transfer</a:t>
            </a:r>
          </a:p>
        </p:txBody>
      </p:sp>
    </p:spTree>
    <p:extLst>
      <p:ext uri="{BB962C8B-B14F-4D97-AF65-F5344CB8AC3E}">
        <p14:creationId xmlns:p14="http://schemas.microsoft.com/office/powerpoint/2010/main" val="2355239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246376"/>
          </a:xfrm>
        </p:spPr>
        <p:txBody>
          <a:bodyPr vert="horz" lIns="91440" tIns="45720" rIns="91440" bIns="45720" rtlCol="0" anchor="t">
            <a:normAutofit lnSpcReduction="10000"/>
          </a:bodyPr>
          <a:lstStyle/>
          <a:p>
            <a:r>
              <a:rPr lang="en-US" dirty="0"/>
              <a:t>Poisson blending for final smoothness layer</a:t>
            </a:r>
          </a:p>
          <a:p>
            <a:pPr lvl="1"/>
            <a:r>
              <a:rPr lang="en-US" sz="1700" dirty="0"/>
              <a:t>Unlike other image blending process, the makeup from the reference cannot be directly copied and pasted onto the target.</a:t>
            </a:r>
          </a:p>
          <a:p>
            <a:pPr lvl="1"/>
            <a:r>
              <a:rPr lang="en-US" sz="1700" dirty="0"/>
              <a:t> The target still needs to maintain its facial information while getting highlights and colors from the reference due to target.</a:t>
            </a:r>
          </a:p>
          <a:p>
            <a:pPr lvl="1"/>
            <a:r>
              <a:rPr lang="en-US" sz="1700" dirty="0"/>
              <a:t> Therefore, only the gradients of each image need to be edited and thus Poisson blending is done.</a:t>
            </a:r>
          </a:p>
        </p:txBody>
      </p:sp>
      <p:pic>
        <p:nvPicPr>
          <p:cNvPr id="4" name="Picture 3" descr="A white mask with black lips&#10;&#10;Description automatically generated">
            <a:extLst>
              <a:ext uri="{FF2B5EF4-FFF2-40B4-BE49-F238E27FC236}">
                <a16:creationId xmlns:a16="http://schemas.microsoft.com/office/drawing/2014/main" id="{F8BBF58B-5BCE-7E1E-9545-9CBACD87890E}"/>
              </a:ext>
            </a:extLst>
          </p:cNvPr>
          <p:cNvPicPr>
            <a:picLocks noChangeAspect="1"/>
          </p:cNvPicPr>
          <p:nvPr/>
        </p:nvPicPr>
        <p:blipFill>
          <a:blip r:embed="rId2"/>
          <a:stretch>
            <a:fillRect/>
          </a:stretch>
        </p:blipFill>
        <p:spPr>
          <a:xfrm>
            <a:off x="5049859" y="3816098"/>
            <a:ext cx="6919492" cy="2432306"/>
          </a:xfrm>
          <a:prstGeom prst="rect">
            <a:avLst/>
          </a:prstGeom>
        </p:spPr>
      </p:pic>
    </p:spTree>
    <p:extLst>
      <p:ext uri="{BB962C8B-B14F-4D97-AF65-F5344CB8AC3E}">
        <p14:creationId xmlns:p14="http://schemas.microsoft.com/office/powerpoint/2010/main" val="317134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Weighted summation for detail transfer</a:t>
            </a:r>
          </a:p>
          <a:p>
            <a:pPr lvl="1"/>
            <a:r>
              <a:rPr lang="en-US" sz="1600" dirty="0"/>
              <a:t>Detail layer is not affected by makeup and describes the inherent facial characteristics of the target and the reference. </a:t>
            </a:r>
          </a:p>
          <a:p>
            <a:pPr lvl="1"/>
            <a:r>
              <a:rPr lang="en-US" sz="1600" dirty="0"/>
              <a:t>Details layer can be obtained by the weighted sum of the target’s detail and the reference’s detail layer.</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69352" y="3429000"/>
            <a:ext cx="6919491" cy="2432306"/>
          </a:xfrm>
          <a:prstGeom prst="rect">
            <a:avLst/>
          </a:prstGeom>
        </p:spPr>
      </p:pic>
    </p:spTree>
    <p:extLst>
      <p:ext uri="{BB962C8B-B14F-4D97-AF65-F5344CB8AC3E}">
        <p14:creationId xmlns:p14="http://schemas.microsoft.com/office/powerpoint/2010/main" val="643054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Final highlight layer</a:t>
            </a:r>
          </a:p>
          <a:p>
            <a:pPr lvl="1"/>
            <a:r>
              <a:rPr lang="en-US" sz="1600" dirty="0"/>
              <a:t>The L layer is obtained by direct summation of final smoothness and detail layer.</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69352" y="3429000"/>
            <a:ext cx="6919491" cy="2432305"/>
          </a:xfrm>
          <a:prstGeom prst="rect">
            <a:avLst/>
          </a:prstGeom>
        </p:spPr>
      </p:pic>
    </p:spTree>
    <p:extLst>
      <p:ext uri="{BB962C8B-B14F-4D97-AF65-F5344CB8AC3E}">
        <p14:creationId xmlns:p14="http://schemas.microsoft.com/office/powerpoint/2010/main" val="2767751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Alpha blending for color transfer</a:t>
            </a:r>
          </a:p>
          <a:p>
            <a:pPr lvl="1"/>
            <a:r>
              <a:rPr lang="en-US" sz="1600" dirty="0"/>
              <a:t>.The a, b layers are obtained by alpha blending the respective a and b channels of the target face and reference face.</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5827053" y="2543946"/>
            <a:ext cx="5204089" cy="3735088"/>
          </a:xfrm>
          <a:prstGeom prst="rect">
            <a:avLst/>
          </a:prstGeom>
        </p:spPr>
      </p:pic>
    </p:spTree>
    <p:extLst>
      <p:ext uri="{BB962C8B-B14F-4D97-AF65-F5344CB8AC3E}">
        <p14:creationId xmlns:p14="http://schemas.microsoft.com/office/powerpoint/2010/main" val="2971783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Final RGB layer</a:t>
            </a:r>
          </a:p>
          <a:p>
            <a:pPr lvl="1"/>
            <a:r>
              <a:rPr lang="en-US" sz="1600" dirty="0"/>
              <a:t>The final RGB layer is obtained by LAB to RGB conversion.</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5190598" y="2724912"/>
            <a:ext cx="6524401" cy="3124844"/>
          </a:xfrm>
          <a:prstGeom prst="rect">
            <a:avLst/>
          </a:prstGeom>
        </p:spPr>
      </p:pic>
    </p:spTree>
    <p:extLst>
      <p:ext uri="{BB962C8B-B14F-4D97-AF65-F5344CB8AC3E}">
        <p14:creationId xmlns:p14="http://schemas.microsoft.com/office/powerpoint/2010/main" val="1882065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05190"/>
            <a:ext cx="3835258" cy="1231106"/>
          </a:xfrm>
        </p:spPr>
        <p:txBody>
          <a:bodyPr/>
          <a:lstStyle/>
          <a:p>
            <a:r>
              <a:rPr lang="en-US" dirty="0"/>
              <a:t>Lip Makeup Transfer</a:t>
            </a:r>
          </a:p>
        </p:txBody>
      </p:sp>
    </p:spTree>
    <p:extLst>
      <p:ext uri="{BB962C8B-B14F-4D97-AF65-F5344CB8AC3E}">
        <p14:creationId xmlns:p14="http://schemas.microsoft.com/office/powerpoint/2010/main" val="1241063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Lip 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Separate processing for lip makeup transfer</a:t>
            </a:r>
          </a:p>
          <a:p>
            <a:pPr lvl="1"/>
            <a:r>
              <a:rPr lang="en-US" sz="1600"/>
              <a:t>The </a:t>
            </a:r>
            <a:r>
              <a:rPr lang="en-US" sz="1600" dirty="0"/>
              <a:t>same processing steps are followed separately just for the lips to obtain lip makeup transfer.</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34626" y="2966023"/>
            <a:ext cx="6988943" cy="2503634"/>
          </a:xfrm>
          <a:prstGeom prst="rect">
            <a:avLst/>
          </a:prstGeom>
        </p:spPr>
      </p:pic>
    </p:spTree>
    <p:extLst>
      <p:ext uri="{BB962C8B-B14F-4D97-AF65-F5344CB8AC3E}">
        <p14:creationId xmlns:p14="http://schemas.microsoft.com/office/powerpoint/2010/main" val="1925127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05190"/>
            <a:ext cx="3835258" cy="1231106"/>
          </a:xfrm>
        </p:spPr>
        <p:txBody>
          <a:bodyPr/>
          <a:lstStyle/>
          <a:p>
            <a:r>
              <a:rPr lang="en-US" dirty="0"/>
              <a:t>Face </a:t>
            </a:r>
            <a:br>
              <a:rPr lang="en-US" dirty="0"/>
            </a:br>
            <a:r>
              <a:rPr lang="en-US" dirty="0"/>
              <a:t>Blending</a:t>
            </a:r>
          </a:p>
        </p:txBody>
      </p:sp>
    </p:spTree>
    <p:extLst>
      <p:ext uri="{BB962C8B-B14F-4D97-AF65-F5344CB8AC3E}">
        <p14:creationId xmlns:p14="http://schemas.microsoft.com/office/powerpoint/2010/main" val="2596014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Face Blending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fontScale="92500" lnSpcReduction="20000"/>
          </a:bodyPr>
          <a:lstStyle/>
          <a:p>
            <a:r>
              <a:rPr lang="en-US" dirty="0"/>
              <a:t>Foreground-background blending</a:t>
            </a:r>
          </a:p>
          <a:p>
            <a:pPr lvl="1"/>
            <a:r>
              <a:rPr lang="en-US" sz="1600"/>
              <a:t>It </a:t>
            </a:r>
            <a:r>
              <a:rPr lang="en-US" sz="1600" dirty="0"/>
              <a:t>is vital to blend the foreground face and background properly to obtain a proper output.</a:t>
            </a:r>
          </a:p>
          <a:p>
            <a:pPr lvl="1"/>
            <a:r>
              <a:rPr lang="en-US" sz="1600" dirty="0"/>
              <a:t>OpenCV’s </a:t>
            </a:r>
            <a:r>
              <a:rPr lang="en-US" sz="1600" dirty="0" err="1"/>
              <a:t>seamlessClone</a:t>
            </a:r>
            <a:r>
              <a:rPr lang="en-US" sz="1600" dirty="0"/>
              <a:t> is used to properly blend the foreground and background together to obtain a seamless stitch!</a:t>
            </a:r>
          </a:p>
          <a:p>
            <a:pPr lvl="1"/>
            <a:r>
              <a:rPr lang="en-US" sz="1600" dirty="0"/>
              <a:t>The reference paper proposes Gaussian circular masking, but </a:t>
            </a:r>
            <a:r>
              <a:rPr lang="en-US" sz="1600" dirty="0" err="1"/>
              <a:t>seamlessClone</a:t>
            </a:r>
            <a:r>
              <a:rPr lang="en-US" sz="1600" dirty="0"/>
              <a:t> is more versatile when the illumination of target and reference faces are different.</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34626" y="3429000"/>
            <a:ext cx="6988943" cy="1882484"/>
          </a:xfrm>
          <a:prstGeom prst="rect">
            <a:avLst/>
          </a:prstGeom>
        </p:spPr>
      </p:pic>
    </p:spTree>
    <p:extLst>
      <p:ext uri="{BB962C8B-B14F-4D97-AF65-F5344CB8AC3E}">
        <p14:creationId xmlns:p14="http://schemas.microsoft.com/office/powerpoint/2010/main" val="835107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1191FC-BB35-00FC-B912-CB519B628EC8}"/>
              </a:ext>
            </a:extLst>
          </p:cNvPr>
          <p:cNvSpPr>
            <a:spLocks noGrp="1"/>
          </p:cNvSpPr>
          <p:nvPr>
            <p:ph type="title"/>
          </p:nvPr>
        </p:nvSpPr>
        <p:spPr>
          <a:xfrm>
            <a:off x="606552" y="348318"/>
            <a:ext cx="10591800" cy="646332"/>
          </a:xfrm>
        </p:spPr>
        <p:txBody>
          <a:bodyPr/>
          <a:lstStyle/>
          <a:p>
            <a:r>
              <a:rPr lang="en-US" dirty="0"/>
              <a:t>Makeup Transfer Flow Diagram</a:t>
            </a:r>
            <a:endParaRPr lang="en-IN" dirty="0"/>
          </a:p>
        </p:txBody>
      </p:sp>
      <p:sp>
        <p:nvSpPr>
          <p:cNvPr id="9" name="Rectangle 8">
            <a:extLst>
              <a:ext uri="{FF2B5EF4-FFF2-40B4-BE49-F238E27FC236}">
                <a16:creationId xmlns:a16="http://schemas.microsoft.com/office/drawing/2014/main" id="{F90AE5AF-BA6A-9E5D-87D1-DC9CE68BD5D7}"/>
              </a:ext>
            </a:extLst>
          </p:cNvPr>
          <p:cNvSpPr/>
          <p:nvPr/>
        </p:nvSpPr>
        <p:spPr>
          <a:xfrm>
            <a:off x="917982" y="1192301"/>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Facial Landmark Detection</a:t>
            </a:r>
            <a:endParaRPr lang="en-IN" sz="1400" dirty="0">
              <a:latin typeface="Segoe UI Semibold" panose="020B0702040204020203" pitchFamily="34" charset="0"/>
              <a:cs typeface="Segoe UI Semibold" panose="020B0702040204020203" pitchFamily="34" charset="0"/>
            </a:endParaRPr>
          </a:p>
        </p:txBody>
      </p:sp>
      <p:sp>
        <p:nvSpPr>
          <p:cNvPr id="10" name="Rectangle 9">
            <a:extLst>
              <a:ext uri="{FF2B5EF4-FFF2-40B4-BE49-F238E27FC236}">
                <a16:creationId xmlns:a16="http://schemas.microsoft.com/office/drawing/2014/main" id="{7E74BFDE-6D89-AEA7-3B93-E7E8259620FC}"/>
              </a:ext>
            </a:extLst>
          </p:cNvPr>
          <p:cNvSpPr/>
          <p:nvPr/>
        </p:nvSpPr>
        <p:spPr>
          <a:xfrm>
            <a:off x="917982" y="2192884"/>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Facial Alignment/Warping</a:t>
            </a:r>
            <a:endParaRPr lang="en-IN" sz="1400" dirty="0">
              <a:latin typeface="Segoe UI Semibold" panose="020B0702040204020203" pitchFamily="34" charset="0"/>
              <a:cs typeface="Segoe UI Semibold" panose="020B0702040204020203" pitchFamily="34" charset="0"/>
            </a:endParaRPr>
          </a:p>
        </p:txBody>
      </p:sp>
      <p:sp>
        <p:nvSpPr>
          <p:cNvPr id="11" name="Rectangle 10">
            <a:extLst>
              <a:ext uri="{FF2B5EF4-FFF2-40B4-BE49-F238E27FC236}">
                <a16:creationId xmlns:a16="http://schemas.microsoft.com/office/drawing/2014/main" id="{6DCE8387-09C9-84B3-24DB-8B871A4FA0FA}"/>
              </a:ext>
            </a:extLst>
          </p:cNvPr>
          <p:cNvSpPr/>
          <p:nvPr/>
        </p:nvSpPr>
        <p:spPr>
          <a:xfrm>
            <a:off x="917982" y="3193466"/>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Layer Decomposition</a:t>
            </a:r>
            <a:endParaRPr lang="en-IN" sz="1400" dirty="0">
              <a:latin typeface="Segoe UI Semibold" panose="020B0702040204020203" pitchFamily="34" charset="0"/>
              <a:cs typeface="Segoe UI Semibold" panose="020B0702040204020203" pitchFamily="34" charset="0"/>
            </a:endParaRPr>
          </a:p>
        </p:txBody>
      </p:sp>
      <p:sp>
        <p:nvSpPr>
          <p:cNvPr id="12" name="Arrow: Right 11">
            <a:extLst>
              <a:ext uri="{FF2B5EF4-FFF2-40B4-BE49-F238E27FC236}">
                <a16:creationId xmlns:a16="http://schemas.microsoft.com/office/drawing/2014/main" id="{B8C15040-E65C-8C1C-57E9-E5B1080D1F6F}"/>
              </a:ext>
            </a:extLst>
          </p:cNvPr>
          <p:cNvSpPr/>
          <p:nvPr/>
        </p:nvSpPr>
        <p:spPr>
          <a:xfrm rot="5400000">
            <a:off x="1807424" y="1794408"/>
            <a:ext cx="292711" cy="311693"/>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14" name="Arrow: Right 13">
            <a:extLst>
              <a:ext uri="{FF2B5EF4-FFF2-40B4-BE49-F238E27FC236}">
                <a16:creationId xmlns:a16="http://schemas.microsoft.com/office/drawing/2014/main" id="{EF0B5EAB-7E2A-3F8A-A87D-35A7DF906485}"/>
              </a:ext>
            </a:extLst>
          </p:cNvPr>
          <p:cNvSpPr/>
          <p:nvPr/>
        </p:nvSpPr>
        <p:spPr>
          <a:xfrm>
            <a:off x="3254107" y="1312273"/>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16" name="Rectangle 15">
            <a:extLst>
              <a:ext uri="{FF2B5EF4-FFF2-40B4-BE49-F238E27FC236}">
                <a16:creationId xmlns:a16="http://schemas.microsoft.com/office/drawing/2014/main" id="{312DC803-9CF5-AEC4-445C-778B9005477E}"/>
              </a:ext>
            </a:extLst>
          </p:cNvPr>
          <p:cNvSpPr/>
          <p:nvPr/>
        </p:nvSpPr>
        <p:spPr>
          <a:xfrm>
            <a:off x="4975093" y="120502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Deep Learning Face Detection Models</a:t>
            </a:r>
            <a:endParaRPr lang="en-IN" sz="1400" dirty="0">
              <a:latin typeface="Segoe UI Semibold" panose="020B0702040204020203" pitchFamily="34" charset="0"/>
              <a:cs typeface="Segoe UI Semibold" panose="020B0702040204020203" pitchFamily="34" charset="0"/>
            </a:endParaRPr>
          </a:p>
        </p:txBody>
      </p:sp>
      <p:sp>
        <p:nvSpPr>
          <p:cNvPr id="18" name="Arrow: Right 17">
            <a:extLst>
              <a:ext uri="{FF2B5EF4-FFF2-40B4-BE49-F238E27FC236}">
                <a16:creationId xmlns:a16="http://schemas.microsoft.com/office/drawing/2014/main" id="{66574E9C-4F0E-A740-06DB-A60A680E0319}"/>
              </a:ext>
            </a:extLst>
          </p:cNvPr>
          <p:cNvSpPr/>
          <p:nvPr/>
        </p:nvSpPr>
        <p:spPr>
          <a:xfrm>
            <a:off x="3254107" y="2312856"/>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19" name="Rectangle 18">
            <a:extLst>
              <a:ext uri="{FF2B5EF4-FFF2-40B4-BE49-F238E27FC236}">
                <a16:creationId xmlns:a16="http://schemas.microsoft.com/office/drawing/2014/main" id="{C40749D6-455D-3919-9888-ABC27C136FB7}"/>
              </a:ext>
            </a:extLst>
          </p:cNvPr>
          <p:cNvSpPr/>
          <p:nvPr/>
        </p:nvSpPr>
        <p:spPr>
          <a:xfrm>
            <a:off x="4975093" y="2205609"/>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Piecewise Affine Transform</a:t>
            </a:r>
            <a:endParaRPr lang="en-IN" sz="1400" dirty="0">
              <a:latin typeface="Segoe UI Semibold" panose="020B0702040204020203" pitchFamily="34" charset="0"/>
              <a:cs typeface="Segoe UI Semibold" panose="020B0702040204020203" pitchFamily="34" charset="0"/>
            </a:endParaRPr>
          </a:p>
        </p:txBody>
      </p:sp>
      <p:sp>
        <p:nvSpPr>
          <p:cNvPr id="20" name="Arrow: Right 19">
            <a:extLst>
              <a:ext uri="{FF2B5EF4-FFF2-40B4-BE49-F238E27FC236}">
                <a16:creationId xmlns:a16="http://schemas.microsoft.com/office/drawing/2014/main" id="{DED7C7BB-060D-1152-D51C-6216842C84B3}"/>
              </a:ext>
            </a:extLst>
          </p:cNvPr>
          <p:cNvSpPr/>
          <p:nvPr/>
        </p:nvSpPr>
        <p:spPr>
          <a:xfrm>
            <a:off x="3262207" y="3304615"/>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21" name="Rectangle 20">
            <a:extLst>
              <a:ext uri="{FF2B5EF4-FFF2-40B4-BE49-F238E27FC236}">
                <a16:creationId xmlns:a16="http://schemas.microsoft.com/office/drawing/2014/main" id="{B427B579-01D5-49C6-4083-94C5AB881A0E}"/>
              </a:ext>
            </a:extLst>
          </p:cNvPr>
          <p:cNvSpPr/>
          <p:nvPr/>
        </p:nvSpPr>
        <p:spPr>
          <a:xfrm>
            <a:off x="4975093" y="316858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RGB to CIE LAB Color Space</a:t>
            </a:r>
            <a:endParaRPr lang="en-IN" sz="1400" dirty="0">
              <a:latin typeface="Segoe UI Semibold" panose="020B0702040204020203" pitchFamily="34" charset="0"/>
              <a:cs typeface="Segoe UI Semibold" panose="020B0702040204020203" pitchFamily="34" charset="0"/>
            </a:endParaRPr>
          </a:p>
        </p:txBody>
      </p:sp>
      <p:sp>
        <p:nvSpPr>
          <p:cNvPr id="22" name="Rectangle 21">
            <a:extLst>
              <a:ext uri="{FF2B5EF4-FFF2-40B4-BE49-F238E27FC236}">
                <a16:creationId xmlns:a16="http://schemas.microsoft.com/office/drawing/2014/main" id="{98E109D0-4DFA-07FB-5258-EE933560B5B0}"/>
              </a:ext>
            </a:extLst>
          </p:cNvPr>
          <p:cNvSpPr/>
          <p:nvPr/>
        </p:nvSpPr>
        <p:spPr>
          <a:xfrm>
            <a:off x="917982" y="5204567"/>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Makeup Transfer</a:t>
            </a:r>
            <a:endParaRPr lang="en-IN" sz="1600" dirty="0">
              <a:latin typeface="Segoe UI Semibold" panose="020B0702040204020203" pitchFamily="34" charset="0"/>
              <a:cs typeface="Segoe UI Semibold" panose="020B0702040204020203" pitchFamily="34" charset="0"/>
            </a:endParaRPr>
          </a:p>
        </p:txBody>
      </p:sp>
      <p:sp>
        <p:nvSpPr>
          <p:cNvPr id="23" name="Arrow: Right 22">
            <a:extLst>
              <a:ext uri="{FF2B5EF4-FFF2-40B4-BE49-F238E27FC236}">
                <a16:creationId xmlns:a16="http://schemas.microsoft.com/office/drawing/2014/main" id="{7421D7CE-1427-AEF4-3A69-3518C711324F}"/>
              </a:ext>
            </a:extLst>
          </p:cNvPr>
          <p:cNvSpPr/>
          <p:nvPr/>
        </p:nvSpPr>
        <p:spPr>
          <a:xfrm>
            <a:off x="3262207" y="5313872"/>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24" name="Rectangle 23">
            <a:extLst>
              <a:ext uri="{FF2B5EF4-FFF2-40B4-BE49-F238E27FC236}">
                <a16:creationId xmlns:a16="http://schemas.microsoft.com/office/drawing/2014/main" id="{750F5D05-CCE0-A3FB-6B6E-D0D780A1B978}"/>
              </a:ext>
            </a:extLst>
          </p:cNvPr>
          <p:cNvSpPr/>
          <p:nvPr/>
        </p:nvSpPr>
        <p:spPr>
          <a:xfrm>
            <a:off x="7835457" y="3369184"/>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Weighted Least Squares</a:t>
            </a:r>
            <a:endParaRPr lang="en-IN" sz="1400" dirty="0">
              <a:latin typeface="Segoe UI Semibold" panose="020B0702040204020203" pitchFamily="34" charset="0"/>
              <a:cs typeface="Segoe UI Semibold" panose="020B0702040204020203" pitchFamily="34" charset="0"/>
            </a:endParaRPr>
          </a:p>
        </p:txBody>
      </p:sp>
      <p:sp>
        <p:nvSpPr>
          <p:cNvPr id="26" name="Rectangle 25">
            <a:extLst>
              <a:ext uri="{FF2B5EF4-FFF2-40B4-BE49-F238E27FC236}">
                <a16:creationId xmlns:a16="http://schemas.microsoft.com/office/drawing/2014/main" id="{C7C9AA61-7B36-6184-F527-9438AB80568E}"/>
              </a:ext>
            </a:extLst>
          </p:cNvPr>
          <p:cNvSpPr/>
          <p:nvPr/>
        </p:nvSpPr>
        <p:spPr>
          <a:xfrm>
            <a:off x="4956731" y="434276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Large Scale/ Highlights Layer</a:t>
            </a:r>
            <a:endParaRPr lang="en-IN" sz="1400" dirty="0">
              <a:latin typeface="Segoe UI Semibold" panose="020B0702040204020203" pitchFamily="34" charset="0"/>
              <a:cs typeface="Segoe UI Semibold" panose="020B0702040204020203" pitchFamily="34" charset="0"/>
            </a:endParaRPr>
          </a:p>
        </p:txBody>
      </p:sp>
      <p:sp>
        <p:nvSpPr>
          <p:cNvPr id="27" name="Rectangle 26">
            <a:extLst>
              <a:ext uri="{FF2B5EF4-FFF2-40B4-BE49-F238E27FC236}">
                <a16:creationId xmlns:a16="http://schemas.microsoft.com/office/drawing/2014/main" id="{2CAF639D-20E0-0B69-E4F0-1A3EA188CC18}"/>
              </a:ext>
            </a:extLst>
          </p:cNvPr>
          <p:cNvSpPr/>
          <p:nvPr/>
        </p:nvSpPr>
        <p:spPr>
          <a:xfrm>
            <a:off x="7319316" y="4343410"/>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Details Layer</a:t>
            </a:r>
            <a:endParaRPr lang="en-IN" sz="1400" dirty="0">
              <a:latin typeface="Segoe UI Semibold" panose="020B0702040204020203" pitchFamily="34" charset="0"/>
              <a:cs typeface="Segoe UI Semibold" panose="020B0702040204020203" pitchFamily="34" charset="0"/>
            </a:endParaRPr>
          </a:p>
        </p:txBody>
      </p:sp>
      <p:sp>
        <p:nvSpPr>
          <p:cNvPr id="28" name="Rectangle 27">
            <a:extLst>
              <a:ext uri="{FF2B5EF4-FFF2-40B4-BE49-F238E27FC236}">
                <a16:creationId xmlns:a16="http://schemas.microsoft.com/office/drawing/2014/main" id="{B888FC4E-8FC8-049B-409F-0B10CEDA294E}"/>
              </a:ext>
            </a:extLst>
          </p:cNvPr>
          <p:cNvSpPr/>
          <p:nvPr/>
        </p:nvSpPr>
        <p:spPr>
          <a:xfrm>
            <a:off x="7835458" y="2551720"/>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Color Layers A, B</a:t>
            </a:r>
            <a:endParaRPr lang="en-IN" sz="1400" dirty="0">
              <a:latin typeface="Segoe UI Semibold" panose="020B0702040204020203" pitchFamily="34" charset="0"/>
              <a:cs typeface="Segoe UI Semibold" panose="020B0702040204020203" pitchFamily="34" charset="0"/>
            </a:endParaRPr>
          </a:p>
        </p:txBody>
      </p:sp>
      <p:sp>
        <p:nvSpPr>
          <p:cNvPr id="29" name="Arrow: Right 28">
            <a:extLst>
              <a:ext uri="{FF2B5EF4-FFF2-40B4-BE49-F238E27FC236}">
                <a16:creationId xmlns:a16="http://schemas.microsoft.com/office/drawing/2014/main" id="{004F73B2-F9DA-ECC3-8CA8-F5CFFF6901E4}"/>
              </a:ext>
            </a:extLst>
          </p:cNvPr>
          <p:cNvSpPr/>
          <p:nvPr/>
        </p:nvSpPr>
        <p:spPr>
          <a:xfrm rot="5400000">
            <a:off x="1807424" y="2794990"/>
            <a:ext cx="292711" cy="311693"/>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30" name="Arrow: Right 29">
            <a:extLst>
              <a:ext uri="{FF2B5EF4-FFF2-40B4-BE49-F238E27FC236}">
                <a16:creationId xmlns:a16="http://schemas.microsoft.com/office/drawing/2014/main" id="{DDA68A73-AAE5-FD96-C2FE-8D1DCA7267C0}"/>
              </a:ext>
            </a:extLst>
          </p:cNvPr>
          <p:cNvSpPr/>
          <p:nvPr/>
        </p:nvSpPr>
        <p:spPr>
          <a:xfrm rot="5400000">
            <a:off x="1309706" y="4293289"/>
            <a:ext cx="1288145" cy="311693"/>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31" name="Rectangle 30">
            <a:extLst>
              <a:ext uri="{FF2B5EF4-FFF2-40B4-BE49-F238E27FC236}">
                <a16:creationId xmlns:a16="http://schemas.microsoft.com/office/drawing/2014/main" id="{5E8326D2-828A-A9C8-770B-2CAD40E2D27C}"/>
              </a:ext>
            </a:extLst>
          </p:cNvPr>
          <p:cNvSpPr/>
          <p:nvPr/>
        </p:nvSpPr>
        <p:spPr>
          <a:xfrm>
            <a:off x="4972514" y="5217292"/>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Poisson Blending</a:t>
            </a:r>
            <a:endParaRPr lang="en-IN" sz="1600" dirty="0">
              <a:latin typeface="Segoe UI Semibold" panose="020B0702040204020203" pitchFamily="34" charset="0"/>
              <a:cs typeface="Segoe UI Semibold" panose="020B0702040204020203" pitchFamily="34" charset="0"/>
            </a:endParaRPr>
          </a:p>
        </p:txBody>
      </p:sp>
      <p:sp>
        <p:nvSpPr>
          <p:cNvPr id="32" name="Rectangle 31">
            <a:extLst>
              <a:ext uri="{FF2B5EF4-FFF2-40B4-BE49-F238E27FC236}">
                <a16:creationId xmlns:a16="http://schemas.microsoft.com/office/drawing/2014/main" id="{43FF9CC2-EF5D-0B19-644D-4D8C2B35CCB3}"/>
              </a:ext>
            </a:extLst>
          </p:cNvPr>
          <p:cNvSpPr/>
          <p:nvPr/>
        </p:nvSpPr>
        <p:spPr>
          <a:xfrm>
            <a:off x="7319316" y="5217293"/>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Weighted Transfer</a:t>
            </a:r>
            <a:endParaRPr lang="en-IN" sz="1600" dirty="0">
              <a:latin typeface="Segoe UI Semibold" panose="020B0702040204020203" pitchFamily="34" charset="0"/>
              <a:cs typeface="Segoe UI Semibold" panose="020B0702040204020203" pitchFamily="34" charset="0"/>
            </a:endParaRPr>
          </a:p>
        </p:txBody>
      </p:sp>
      <p:sp>
        <p:nvSpPr>
          <p:cNvPr id="33" name="Rectangle 32">
            <a:extLst>
              <a:ext uri="{FF2B5EF4-FFF2-40B4-BE49-F238E27FC236}">
                <a16:creationId xmlns:a16="http://schemas.microsoft.com/office/drawing/2014/main" id="{20E5EED9-6C12-8F0D-2E22-48C2845F3939}"/>
              </a:ext>
            </a:extLst>
          </p:cNvPr>
          <p:cNvSpPr/>
          <p:nvPr/>
        </p:nvSpPr>
        <p:spPr>
          <a:xfrm>
            <a:off x="9663544" y="521729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Alpha Blending</a:t>
            </a:r>
            <a:endParaRPr lang="en-IN" sz="1600" dirty="0">
              <a:latin typeface="Segoe UI Semibold" panose="020B0702040204020203" pitchFamily="34" charset="0"/>
              <a:cs typeface="Segoe UI Semibold" panose="020B0702040204020203" pitchFamily="34" charset="0"/>
            </a:endParaRPr>
          </a:p>
        </p:txBody>
      </p:sp>
      <p:sp>
        <p:nvSpPr>
          <p:cNvPr id="34" name="Arrow: Right 33">
            <a:extLst>
              <a:ext uri="{FF2B5EF4-FFF2-40B4-BE49-F238E27FC236}">
                <a16:creationId xmlns:a16="http://schemas.microsoft.com/office/drawing/2014/main" id="{38C5EEEA-D30E-2285-9246-F783AFCF5FEC}"/>
              </a:ext>
            </a:extLst>
          </p:cNvPr>
          <p:cNvSpPr/>
          <p:nvPr/>
        </p:nvSpPr>
        <p:spPr>
          <a:xfrm rot="5400000">
            <a:off x="5901875" y="1823700"/>
            <a:ext cx="336318"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5" name="Arrow: Right 34">
            <a:extLst>
              <a:ext uri="{FF2B5EF4-FFF2-40B4-BE49-F238E27FC236}">
                <a16:creationId xmlns:a16="http://schemas.microsoft.com/office/drawing/2014/main" id="{8E360260-88DD-7175-A64C-1884BBBDDB40}"/>
              </a:ext>
            </a:extLst>
          </p:cNvPr>
          <p:cNvSpPr/>
          <p:nvPr/>
        </p:nvSpPr>
        <p:spPr>
          <a:xfrm rot="5400000">
            <a:off x="5882650" y="2783092"/>
            <a:ext cx="336318"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6" name="Arrow: Right 35">
            <a:extLst>
              <a:ext uri="{FF2B5EF4-FFF2-40B4-BE49-F238E27FC236}">
                <a16:creationId xmlns:a16="http://schemas.microsoft.com/office/drawing/2014/main" id="{8BDDC442-F734-6443-16F1-5BB305A3C505}"/>
              </a:ext>
            </a:extLst>
          </p:cNvPr>
          <p:cNvSpPr/>
          <p:nvPr/>
        </p:nvSpPr>
        <p:spPr>
          <a:xfrm rot="19392046">
            <a:off x="7224660" y="2957615"/>
            <a:ext cx="55626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7" name="Arrow: Right 36">
            <a:extLst>
              <a:ext uri="{FF2B5EF4-FFF2-40B4-BE49-F238E27FC236}">
                <a16:creationId xmlns:a16="http://schemas.microsoft.com/office/drawing/2014/main" id="{71E00EA0-6D50-09CC-0158-07B8FF6BAF50}"/>
              </a:ext>
            </a:extLst>
          </p:cNvPr>
          <p:cNvSpPr/>
          <p:nvPr/>
        </p:nvSpPr>
        <p:spPr>
          <a:xfrm rot="1244547">
            <a:off x="7244676" y="3458447"/>
            <a:ext cx="55626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8" name="Arrow: Right 37">
            <a:extLst>
              <a:ext uri="{FF2B5EF4-FFF2-40B4-BE49-F238E27FC236}">
                <a16:creationId xmlns:a16="http://schemas.microsoft.com/office/drawing/2014/main" id="{47B9D1C0-DD1B-2363-0D6F-1C8FC46B92B7}"/>
              </a:ext>
            </a:extLst>
          </p:cNvPr>
          <p:cNvSpPr/>
          <p:nvPr/>
        </p:nvSpPr>
        <p:spPr>
          <a:xfrm rot="9819283">
            <a:off x="6769874" y="3903775"/>
            <a:ext cx="1010383"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9" name="Arrow: Right 38">
            <a:extLst>
              <a:ext uri="{FF2B5EF4-FFF2-40B4-BE49-F238E27FC236}">
                <a16:creationId xmlns:a16="http://schemas.microsoft.com/office/drawing/2014/main" id="{73031BD5-8E92-199B-1941-F0F8F90DCFBF}"/>
              </a:ext>
            </a:extLst>
          </p:cNvPr>
          <p:cNvSpPr/>
          <p:nvPr/>
        </p:nvSpPr>
        <p:spPr>
          <a:xfrm rot="5400000">
            <a:off x="8641092" y="3965279"/>
            <a:ext cx="338468"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41" name="Arrow: Bent-Up 40">
            <a:extLst>
              <a:ext uri="{FF2B5EF4-FFF2-40B4-BE49-F238E27FC236}">
                <a16:creationId xmlns:a16="http://schemas.microsoft.com/office/drawing/2014/main" id="{37ABBFF5-FA55-0979-1DB6-691B2A3C1A47}"/>
              </a:ext>
            </a:extLst>
          </p:cNvPr>
          <p:cNvSpPr/>
          <p:nvPr/>
        </p:nvSpPr>
        <p:spPr>
          <a:xfrm rot="10800000" flipH="1">
            <a:off x="10147115" y="2697990"/>
            <a:ext cx="1239721" cy="2395217"/>
          </a:xfrm>
          <a:prstGeom prst="bentUpArrow">
            <a:avLst>
              <a:gd name="adj1" fmla="val 15605"/>
              <a:gd name="adj2" fmla="val 15032"/>
              <a:gd name="adj3" fmla="val 16901"/>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Arrow: Right 43">
            <a:extLst>
              <a:ext uri="{FF2B5EF4-FFF2-40B4-BE49-F238E27FC236}">
                <a16:creationId xmlns:a16="http://schemas.microsoft.com/office/drawing/2014/main" id="{B9568BFF-6908-62A9-9642-E4E0FB99CDDD}"/>
              </a:ext>
            </a:extLst>
          </p:cNvPr>
          <p:cNvSpPr/>
          <p:nvPr/>
        </p:nvSpPr>
        <p:spPr>
          <a:xfrm rot="5400000">
            <a:off x="8311148" y="4902708"/>
            <a:ext cx="21137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45" name="Arrow: Right 44">
            <a:extLst>
              <a:ext uri="{FF2B5EF4-FFF2-40B4-BE49-F238E27FC236}">
                <a16:creationId xmlns:a16="http://schemas.microsoft.com/office/drawing/2014/main" id="{E1C5733E-EB2C-6034-05E0-8DFCCA1CEF72}"/>
              </a:ext>
            </a:extLst>
          </p:cNvPr>
          <p:cNvSpPr/>
          <p:nvPr/>
        </p:nvSpPr>
        <p:spPr>
          <a:xfrm rot="5400000">
            <a:off x="5990312" y="4889334"/>
            <a:ext cx="21137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Tree>
    <p:extLst>
      <p:ext uri="{BB962C8B-B14F-4D97-AF65-F5344CB8AC3E}">
        <p14:creationId xmlns:p14="http://schemas.microsoft.com/office/powerpoint/2010/main" val="29475639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05190"/>
            <a:ext cx="3835258" cy="1231106"/>
          </a:xfrm>
        </p:spPr>
        <p:txBody>
          <a:bodyPr/>
          <a:lstStyle/>
          <a:p>
            <a:r>
              <a:rPr lang="en-US" dirty="0"/>
              <a:t>Final </a:t>
            </a:r>
            <a:br>
              <a:rPr lang="en-US" dirty="0"/>
            </a:br>
            <a:r>
              <a:rPr lang="en-US" dirty="0"/>
              <a:t>Output</a:t>
            </a:r>
          </a:p>
        </p:txBody>
      </p:sp>
    </p:spTree>
    <p:extLst>
      <p:ext uri="{BB962C8B-B14F-4D97-AF65-F5344CB8AC3E}">
        <p14:creationId xmlns:p14="http://schemas.microsoft.com/office/powerpoint/2010/main" val="686969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304484"/>
            <a:ext cx="10591800" cy="646332"/>
          </a:xfrm>
        </p:spPr>
        <p:txBody>
          <a:bodyPr/>
          <a:lstStyle/>
          <a:p>
            <a:r>
              <a:rPr lang="en-US" dirty="0"/>
              <a:t>Output 1</a:t>
            </a:r>
            <a:endParaRPr lang="en-IN" dirty="0"/>
          </a:p>
        </p:txBody>
      </p:sp>
      <p:pic>
        <p:nvPicPr>
          <p:cNvPr id="7" name="Picture 6">
            <a:extLst>
              <a:ext uri="{FF2B5EF4-FFF2-40B4-BE49-F238E27FC236}">
                <a16:creationId xmlns:a16="http://schemas.microsoft.com/office/drawing/2014/main" id="{485D5ECF-8136-AC8B-F2B7-2BAA682AA819}"/>
              </a:ext>
            </a:extLst>
          </p:cNvPr>
          <p:cNvPicPr>
            <a:picLocks noChangeAspect="1"/>
          </p:cNvPicPr>
          <p:nvPr/>
        </p:nvPicPr>
        <p:blipFill>
          <a:blip r:embed="rId2"/>
          <a:srcRect/>
          <a:stretch/>
        </p:blipFill>
        <p:spPr>
          <a:xfrm>
            <a:off x="1038765" y="1060704"/>
            <a:ext cx="10114468" cy="4333965"/>
          </a:xfrm>
          <a:prstGeom prst="rect">
            <a:avLst/>
          </a:prstGeom>
        </p:spPr>
      </p:pic>
    </p:spTree>
    <p:extLst>
      <p:ext uri="{BB962C8B-B14F-4D97-AF65-F5344CB8AC3E}">
        <p14:creationId xmlns:p14="http://schemas.microsoft.com/office/powerpoint/2010/main" val="26951395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304484"/>
            <a:ext cx="10591800" cy="646332"/>
          </a:xfrm>
        </p:spPr>
        <p:txBody>
          <a:bodyPr/>
          <a:lstStyle/>
          <a:p>
            <a:r>
              <a:rPr lang="en-US" dirty="0"/>
              <a:t>Output 2</a:t>
            </a:r>
            <a:endParaRPr lang="en-IN" dirty="0"/>
          </a:p>
        </p:txBody>
      </p:sp>
      <p:pic>
        <p:nvPicPr>
          <p:cNvPr id="7" name="Picture 6">
            <a:extLst>
              <a:ext uri="{FF2B5EF4-FFF2-40B4-BE49-F238E27FC236}">
                <a16:creationId xmlns:a16="http://schemas.microsoft.com/office/drawing/2014/main" id="{485D5ECF-8136-AC8B-F2B7-2BAA682AA819}"/>
              </a:ext>
            </a:extLst>
          </p:cNvPr>
          <p:cNvPicPr>
            <a:picLocks noChangeAspect="1"/>
          </p:cNvPicPr>
          <p:nvPr/>
        </p:nvPicPr>
        <p:blipFill>
          <a:blip r:embed="rId2"/>
          <a:srcRect/>
          <a:stretch/>
        </p:blipFill>
        <p:spPr>
          <a:xfrm>
            <a:off x="1014106" y="1458961"/>
            <a:ext cx="10163786" cy="3537452"/>
          </a:xfrm>
          <a:prstGeom prst="rect">
            <a:avLst/>
          </a:prstGeom>
        </p:spPr>
      </p:pic>
    </p:spTree>
    <p:extLst>
      <p:ext uri="{BB962C8B-B14F-4D97-AF65-F5344CB8AC3E}">
        <p14:creationId xmlns:p14="http://schemas.microsoft.com/office/powerpoint/2010/main" val="19787424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304484"/>
            <a:ext cx="10591800" cy="646332"/>
          </a:xfrm>
        </p:spPr>
        <p:txBody>
          <a:bodyPr/>
          <a:lstStyle/>
          <a:p>
            <a:r>
              <a:rPr lang="en-US" dirty="0"/>
              <a:t>Output 3</a:t>
            </a:r>
            <a:endParaRPr lang="en-IN" dirty="0"/>
          </a:p>
        </p:txBody>
      </p:sp>
      <p:pic>
        <p:nvPicPr>
          <p:cNvPr id="7" name="Picture 6">
            <a:extLst>
              <a:ext uri="{FF2B5EF4-FFF2-40B4-BE49-F238E27FC236}">
                <a16:creationId xmlns:a16="http://schemas.microsoft.com/office/drawing/2014/main" id="{485D5ECF-8136-AC8B-F2B7-2BAA682AA819}"/>
              </a:ext>
            </a:extLst>
          </p:cNvPr>
          <p:cNvPicPr>
            <a:picLocks noChangeAspect="1"/>
          </p:cNvPicPr>
          <p:nvPr/>
        </p:nvPicPr>
        <p:blipFill>
          <a:blip r:embed="rId2"/>
          <a:srcRect/>
          <a:stretch/>
        </p:blipFill>
        <p:spPr>
          <a:xfrm>
            <a:off x="1578174" y="1124712"/>
            <a:ext cx="9035651" cy="3871701"/>
          </a:xfrm>
          <a:prstGeom prst="rect">
            <a:avLst/>
          </a:prstGeom>
        </p:spPr>
      </p:pic>
      <p:cxnSp>
        <p:nvCxnSpPr>
          <p:cNvPr id="2" name="Straight Arrow Connector 1">
            <a:extLst>
              <a:ext uri="{FF2B5EF4-FFF2-40B4-BE49-F238E27FC236}">
                <a16:creationId xmlns:a16="http://schemas.microsoft.com/office/drawing/2014/main" id="{050E1C50-ACE8-EEA4-ADC0-0AECA3ECC314}"/>
              </a:ext>
            </a:extLst>
          </p:cNvPr>
          <p:cNvCxnSpPr>
            <a:cxnSpLocks/>
            <a:stCxn id="3" idx="0"/>
          </p:cNvCxnSpPr>
          <p:nvPr/>
        </p:nvCxnSpPr>
        <p:spPr>
          <a:xfrm flipH="1" flipV="1">
            <a:off x="9308592" y="3776472"/>
            <a:ext cx="652449" cy="121994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573E626-DD54-76CC-012C-CF663B52C654}"/>
              </a:ext>
            </a:extLst>
          </p:cNvPr>
          <p:cNvSpPr txBox="1"/>
          <p:nvPr/>
        </p:nvSpPr>
        <p:spPr>
          <a:xfrm>
            <a:off x="8716504" y="4996413"/>
            <a:ext cx="2489073" cy="646331"/>
          </a:xfrm>
          <a:prstGeom prst="rect">
            <a:avLst/>
          </a:prstGeom>
          <a:noFill/>
        </p:spPr>
        <p:txBody>
          <a:bodyPr wrap="square">
            <a:spAutoFit/>
          </a:bodyPr>
          <a:lstStyle/>
          <a:p>
            <a:pPr algn="ctr"/>
            <a:r>
              <a:rPr lang="en-US" i="1" dirty="0">
                <a:solidFill>
                  <a:schemeClr val="accent6"/>
                </a:solidFill>
                <a:latin typeface="+mj-lt"/>
              </a:rPr>
              <a:t>Notice how facial hair is retained!</a:t>
            </a:r>
            <a:endParaRPr lang="en-IN" i="1" dirty="0">
              <a:solidFill>
                <a:schemeClr val="accent6"/>
              </a:solidFill>
              <a:latin typeface="+mj-lt"/>
            </a:endParaRPr>
          </a:p>
        </p:txBody>
      </p:sp>
    </p:spTree>
    <p:extLst>
      <p:ext uri="{BB962C8B-B14F-4D97-AF65-F5344CB8AC3E}">
        <p14:creationId xmlns:p14="http://schemas.microsoft.com/office/powerpoint/2010/main" val="32308231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3121223"/>
            <a:ext cx="3835258" cy="615553"/>
          </a:xfrm>
        </p:spPr>
        <p:txBody>
          <a:bodyPr/>
          <a:lstStyle/>
          <a:p>
            <a:r>
              <a:rPr lang="en-US" dirty="0"/>
              <a:t>Improvements</a:t>
            </a:r>
          </a:p>
        </p:txBody>
      </p:sp>
    </p:spTree>
    <p:extLst>
      <p:ext uri="{BB962C8B-B14F-4D97-AF65-F5344CB8AC3E}">
        <p14:creationId xmlns:p14="http://schemas.microsoft.com/office/powerpoint/2010/main" val="3189712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716280" y="708429"/>
            <a:ext cx="10591800" cy="366134"/>
          </a:xfrm>
        </p:spPr>
        <p:txBody>
          <a:bodyPr/>
          <a:lstStyle/>
          <a:p>
            <a:r>
              <a:rPr lang="en-US" dirty="0"/>
              <a:t>Custom Lip Color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716280" y="1392139"/>
            <a:ext cx="10667999" cy="656118"/>
          </a:xfrm>
        </p:spPr>
        <p:txBody>
          <a:bodyPr vert="horz" lIns="91440" tIns="45720" rIns="91440" bIns="45720" rtlCol="0" anchor="t">
            <a:normAutofit/>
          </a:bodyPr>
          <a:lstStyle/>
          <a:p>
            <a:pPr lvl="1"/>
            <a:r>
              <a:rPr lang="en-US" sz="1600" dirty="0"/>
              <a:t>Instead of transferring the reference lip color, we provide a custom lip color to be transferred!</a:t>
            </a:r>
          </a:p>
        </p:txBody>
      </p:sp>
      <p:pic>
        <p:nvPicPr>
          <p:cNvPr id="11" name="Picture 10" descr="A collage of a person's face&#10;&#10;Description automatically generated">
            <a:extLst>
              <a:ext uri="{FF2B5EF4-FFF2-40B4-BE49-F238E27FC236}">
                <a16:creationId xmlns:a16="http://schemas.microsoft.com/office/drawing/2014/main" id="{256A1F58-0F70-E907-B637-2180DC031FFC}"/>
              </a:ext>
            </a:extLst>
          </p:cNvPr>
          <p:cNvPicPr>
            <a:picLocks noChangeAspect="1"/>
          </p:cNvPicPr>
          <p:nvPr/>
        </p:nvPicPr>
        <p:blipFill>
          <a:blip r:embed="rId2"/>
          <a:stretch>
            <a:fillRect/>
          </a:stretch>
        </p:blipFill>
        <p:spPr>
          <a:xfrm>
            <a:off x="160170" y="2202938"/>
            <a:ext cx="11871660" cy="2424671"/>
          </a:xfrm>
          <a:prstGeom prst="rect">
            <a:avLst/>
          </a:prstGeom>
        </p:spPr>
      </p:pic>
    </p:spTree>
    <p:extLst>
      <p:ext uri="{BB962C8B-B14F-4D97-AF65-F5344CB8AC3E}">
        <p14:creationId xmlns:p14="http://schemas.microsoft.com/office/powerpoint/2010/main" val="30175063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Face Blending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999744"/>
            <a:ext cx="6477000" cy="2026920"/>
          </a:xfrm>
        </p:spPr>
        <p:txBody>
          <a:bodyPr vert="horz" lIns="91440" tIns="45720" rIns="91440" bIns="45720" rtlCol="0" anchor="t">
            <a:normAutofit/>
          </a:bodyPr>
          <a:lstStyle/>
          <a:p>
            <a:r>
              <a:rPr lang="en-US" dirty="0" err="1"/>
              <a:t>seamlessClone</a:t>
            </a:r>
            <a:r>
              <a:rPr lang="en-US" dirty="0"/>
              <a:t> over circular masking</a:t>
            </a:r>
          </a:p>
          <a:p>
            <a:pPr lvl="1"/>
            <a:r>
              <a:rPr lang="en-US" sz="1600" dirty="0"/>
              <a:t>The reference paper proposes Gaussian circular masking, but </a:t>
            </a:r>
            <a:r>
              <a:rPr lang="en-US" sz="1600" dirty="0" err="1"/>
              <a:t>seamlessClone</a:t>
            </a:r>
            <a:r>
              <a:rPr lang="en-US" sz="1600" dirty="0"/>
              <a:t> is more versatile when the illumination of target and reference faces are different.</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5833959" y="2271077"/>
            <a:ext cx="5190277" cy="1882484"/>
          </a:xfrm>
          <a:prstGeom prst="rect">
            <a:avLst/>
          </a:prstGeom>
        </p:spPr>
      </p:pic>
      <p:pic>
        <p:nvPicPr>
          <p:cNvPr id="2" name="Picture 1">
            <a:extLst>
              <a:ext uri="{FF2B5EF4-FFF2-40B4-BE49-F238E27FC236}">
                <a16:creationId xmlns:a16="http://schemas.microsoft.com/office/drawing/2014/main" id="{C13CD320-7D9F-C5D0-E4EC-42428B0CBD36}"/>
              </a:ext>
            </a:extLst>
          </p:cNvPr>
          <p:cNvPicPr>
            <a:picLocks noChangeAspect="1"/>
          </p:cNvPicPr>
          <p:nvPr/>
        </p:nvPicPr>
        <p:blipFill>
          <a:blip r:embed="rId3"/>
          <a:srcRect/>
          <a:stretch/>
        </p:blipFill>
        <p:spPr>
          <a:xfrm>
            <a:off x="6487639" y="4223938"/>
            <a:ext cx="3882916" cy="2406430"/>
          </a:xfrm>
          <a:prstGeom prst="rect">
            <a:avLst/>
          </a:prstGeom>
        </p:spPr>
      </p:pic>
    </p:spTree>
    <p:extLst>
      <p:ext uri="{BB962C8B-B14F-4D97-AF65-F5344CB8AC3E}">
        <p14:creationId xmlns:p14="http://schemas.microsoft.com/office/powerpoint/2010/main" val="2395713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13447"/>
            <a:ext cx="3835258" cy="1231106"/>
          </a:xfrm>
        </p:spPr>
        <p:txBody>
          <a:bodyPr/>
          <a:lstStyle/>
          <a:p>
            <a:r>
              <a:rPr lang="en-US" dirty="0"/>
              <a:t>Scope of the Project</a:t>
            </a:r>
          </a:p>
        </p:txBody>
      </p:sp>
    </p:spTree>
    <p:extLst>
      <p:ext uri="{BB962C8B-B14F-4D97-AF65-F5344CB8AC3E}">
        <p14:creationId xmlns:p14="http://schemas.microsoft.com/office/powerpoint/2010/main" val="4172407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762000" y="322772"/>
            <a:ext cx="10591800" cy="646332"/>
          </a:xfrm>
        </p:spPr>
        <p:txBody>
          <a:bodyPr/>
          <a:lstStyle/>
          <a:p>
            <a:r>
              <a:rPr lang="en-US" dirty="0"/>
              <a:t>Only As Good As the Face Detection Model!</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762000" y="1106264"/>
            <a:ext cx="10667999" cy="1865536"/>
          </a:xfrm>
        </p:spPr>
        <p:txBody>
          <a:bodyPr vert="horz" lIns="91440" tIns="45720" rIns="91440" bIns="45720" rtlCol="0" anchor="t">
            <a:normAutofit/>
          </a:bodyPr>
          <a:lstStyle/>
          <a:p>
            <a:pPr lvl="1"/>
            <a:r>
              <a:rPr lang="en-US" dirty="0"/>
              <a:t>Proper warping and alignment is crucial for proper makeup transfer.</a:t>
            </a:r>
          </a:p>
          <a:p>
            <a:pPr lvl="1"/>
            <a:r>
              <a:rPr lang="en-US" dirty="0"/>
              <a:t>This depends on how well the model can detect the facial landmarks.</a:t>
            </a:r>
          </a:p>
          <a:p>
            <a:pPr lvl="1"/>
            <a:r>
              <a:rPr lang="en-US" dirty="0"/>
              <a:t>Improper landmark detection can affect the result.</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2325976" y="2292839"/>
            <a:ext cx="7463847" cy="3452247"/>
          </a:xfrm>
          <a:prstGeom prst="rect">
            <a:avLst/>
          </a:prstGeom>
        </p:spPr>
      </p:pic>
      <p:cxnSp>
        <p:nvCxnSpPr>
          <p:cNvPr id="2" name="Straight Arrow Connector 1">
            <a:extLst>
              <a:ext uri="{FF2B5EF4-FFF2-40B4-BE49-F238E27FC236}">
                <a16:creationId xmlns:a16="http://schemas.microsoft.com/office/drawing/2014/main" id="{87FAF5A5-6232-FDD9-1934-7C328798B92D}"/>
              </a:ext>
            </a:extLst>
          </p:cNvPr>
          <p:cNvCxnSpPr>
            <a:cxnSpLocks/>
            <a:stCxn id="6" idx="2"/>
          </p:cNvCxnSpPr>
          <p:nvPr/>
        </p:nvCxnSpPr>
        <p:spPr>
          <a:xfrm flipH="1">
            <a:off x="9319384" y="2286190"/>
            <a:ext cx="1290528" cy="96907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676591F-5C5D-F4EC-B759-5CC5B3DF87B2}"/>
              </a:ext>
            </a:extLst>
          </p:cNvPr>
          <p:cNvSpPr txBox="1"/>
          <p:nvPr/>
        </p:nvSpPr>
        <p:spPr>
          <a:xfrm>
            <a:off x="9365375" y="1639859"/>
            <a:ext cx="2489073" cy="646331"/>
          </a:xfrm>
          <a:prstGeom prst="rect">
            <a:avLst/>
          </a:prstGeom>
          <a:noFill/>
        </p:spPr>
        <p:txBody>
          <a:bodyPr wrap="square">
            <a:spAutoFit/>
          </a:bodyPr>
          <a:lstStyle/>
          <a:p>
            <a:pPr algn="ctr"/>
            <a:r>
              <a:rPr lang="en-US" i="1" dirty="0">
                <a:solidFill>
                  <a:schemeClr val="accent6"/>
                </a:solidFill>
                <a:latin typeface="+mj-lt"/>
              </a:rPr>
              <a:t>Notice how this part is not proper.</a:t>
            </a:r>
            <a:endParaRPr lang="en-IN" i="1" dirty="0">
              <a:solidFill>
                <a:schemeClr val="accent6"/>
              </a:solidFill>
              <a:latin typeface="+mj-lt"/>
            </a:endParaRPr>
          </a:p>
        </p:txBody>
      </p:sp>
    </p:spTree>
    <p:extLst>
      <p:ext uri="{BB962C8B-B14F-4D97-AF65-F5344CB8AC3E}">
        <p14:creationId xmlns:p14="http://schemas.microsoft.com/office/powerpoint/2010/main" val="8792095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1" y="2813447"/>
            <a:ext cx="9141397" cy="1231106"/>
          </a:xfrm>
        </p:spPr>
        <p:txBody>
          <a:bodyPr/>
          <a:lstStyle/>
          <a:p>
            <a:r>
              <a:rPr lang="en-US" dirty="0"/>
              <a:t>Thank </a:t>
            </a:r>
            <a:br>
              <a:rPr lang="en-US" dirty="0"/>
            </a:br>
            <a:r>
              <a:rPr lang="en-US" dirty="0"/>
              <a:t>You</a:t>
            </a:r>
          </a:p>
        </p:txBody>
      </p:sp>
    </p:spTree>
    <p:extLst>
      <p:ext uri="{BB962C8B-B14F-4D97-AF65-F5344CB8AC3E}">
        <p14:creationId xmlns:p14="http://schemas.microsoft.com/office/powerpoint/2010/main" val="4244761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269630" y="2763048"/>
            <a:ext cx="5652739" cy="1331904"/>
          </a:xfrm>
        </p:spPr>
        <p:txBody>
          <a:bodyPr/>
          <a:lstStyle/>
          <a:p>
            <a:r>
              <a:rPr lang="en-US" dirty="0"/>
              <a:t>Facial Landmark Detection</a:t>
            </a:r>
          </a:p>
        </p:txBody>
      </p:sp>
    </p:spTree>
    <p:extLst>
      <p:ext uri="{BB962C8B-B14F-4D97-AF65-F5344CB8AC3E}">
        <p14:creationId xmlns:p14="http://schemas.microsoft.com/office/powerpoint/2010/main" val="803542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Facial Landmark Detection</a:t>
            </a:r>
            <a:br>
              <a:rPr lang="en-US" dirty="0"/>
            </a:br>
            <a:endParaRPr lang="en-US" dirty="0"/>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4888992"/>
          </a:xfrm>
        </p:spPr>
        <p:txBody>
          <a:bodyPr vert="horz" lIns="91440" tIns="45720" rIns="91440" bIns="45720" rtlCol="0" anchor="t">
            <a:normAutofit lnSpcReduction="10000"/>
          </a:bodyPr>
          <a:lstStyle/>
          <a:p>
            <a:r>
              <a:rPr lang="en-US" dirty="0"/>
              <a:t>Done using pretrained deep learning models</a:t>
            </a:r>
          </a:p>
          <a:p>
            <a:pPr lvl="1"/>
            <a:r>
              <a:rPr lang="en-US" dirty="0"/>
              <a:t>Tried and tested multiple face detection models – Google MediaPipe, Dlib.</a:t>
            </a:r>
          </a:p>
          <a:p>
            <a:pPr lvl="1"/>
            <a:r>
              <a:rPr lang="en-US" dirty="0"/>
              <a:t>Google MediaPipe face detection model is too complex for our task and often gives bad results.</a:t>
            </a:r>
          </a:p>
          <a:p>
            <a:pPr lvl="1"/>
            <a:r>
              <a:rPr lang="en-US" dirty="0"/>
              <a:t>We chose a mix between two pretrained Dlib face detection models combining the best landmarks of each model.</a:t>
            </a:r>
          </a:p>
          <a:p>
            <a:pPr lvl="1"/>
            <a:r>
              <a:rPr lang="en-US" dirty="0"/>
              <a:t>The following landmarks are detected – </a:t>
            </a:r>
          </a:p>
          <a:p>
            <a:pPr lvl="2"/>
            <a:r>
              <a:rPr lang="en-US" sz="1500" dirty="0"/>
              <a:t>Lower lip</a:t>
            </a:r>
          </a:p>
          <a:p>
            <a:pPr lvl="2"/>
            <a:r>
              <a:rPr lang="en-US" sz="1500" dirty="0"/>
              <a:t>Upper lip</a:t>
            </a:r>
          </a:p>
          <a:p>
            <a:pPr lvl="2"/>
            <a:r>
              <a:rPr lang="en-US" sz="1500" dirty="0"/>
              <a:t>Left eye</a:t>
            </a:r>
          </a:p>
          <a:p>
            <a:pPr lvl="2"/>
            <a:r>
              <a:rPr lang="en-US" sz="1500" dirty="0"/>
              <a:t>Right eye</a:t>
            </a:r>
          </a:p>
          <a:p>
            <a:pPr lvl="2"/>
            <a:r>
              <a:rPr lang="en-US" sz="1500" dirty="0"/>
              <a:t>Left eyebrow</a:t>
            </a:r>
          </a:p>
          <a:p>
            <a:pPr lvl="2"/>
            <a:r>
              <a:rPr lang="en-US" sz="1500" dirty="0"/>
              <a:t>Right eyebrow</a:t>
            </a:r>
          </a:p>
          <a:p>
            <a:pPr lvl="2"/>
            <a:r>
              <a:rPr lang="en-US" sz="1500" dirty="0"/>
              <a:t>Nose</a:t>
            </a:r>
          </a:p>
          <a:p>
            <a:pPr lvl="2"/>
            <a:r>
              <a:rPr lang="en-US" sz="1500" dirty="0"/>
              <a:t>Face Hull</a:t>
            </a:r>
          </a:p>
        </p:txBody>
      </p:sp>
    </p:spTree>
    <p:extLst>
      <p:ext uri="{BB962C8B-B14F-4D97-AF65-F5344CB8AC3E}">
        <p14:creationId xmlns:p14="http://schemas.microsoft.com/office/powerpoint/2010/main" val="394783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EE16F-4D4F-45BD-C1AD-BD996E6F6BA0}"/>
              </a:ext>
            </a:extLst>
          </p:cNvPr>
          <p:cNvSpPr>
            <a:spLocks noGrp="1"/>
          </p:cNvSpPr>
          <p:nvPr>
            <p:ph type="title"/>
          </p:nvPr>
        </p:nvSpPr>
        <p:spPr/>
        <p:txBody>
          <a:bodyPr/>
          <a:lstStyle/>
          <a:p>
            <a:r>
              <a:rPr lang="en-US" dirty="0"/>
              <a:t>Google MediaPipe Face Detection</a:t>
            </a:r>
            <a:endParaRPr lang="en-IN" dirty="0"/>
          </a:p>
        </p:txBody>
      </p:sp>
      <p:pic>
        <p:nvPicPr>
          <p:cNvPr id="8" name="Picture 7" descr="A collage of women with dots on their face&#10;&#10;Description automatically generated">
            <a:extLst>
              <a:ext uri="{FF2B5EF4-FFF2-40B4-BE49-F238E27FC236}">
                <a16:creationId xmlns:a16="http://schemas.microsoft.com/office/drawing/2014/main" id="{5B7D9A8E-4900-EC19-61CB-04AB45A6A84E}"/>
              </a:ext>
            </a:extLst>
          </p:cNvPr>
          <p:cNvPicPr>
            <a:picLocks noChangeAspect="1"/>
          </p:cNvPicPr>
          <p:nvPr/>
        </p:nvPicPr>
        <p:blipFill>
          <a:blip r:embed="rId2"/>
          <a:stretch>
            <a:fillRect/>
          </a:stretch>
        </p:blipFill>
        <p:spPr>
          <a:xfrm>
            <a:off x="2618227" y="1365196"/>
            <a:ext cx="6879345" cy="4127607"/>
          </a:xfrm>
          <a:prstGeom prst="rect">
            <a:avLst/>
          </a:prstGeom>
        </p:spPr>
      </p:pic>
    </p:spTree>
    <p:extLst>
      <p:ext uri="{BB962C8B-B14F-4D97-AF65-F5344CB8AC3E}">
        <p14:creationId xmlns:p14="http://schemas.microsoft.com/office/powerpoint/2010/main" val="3390925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EE16F-4D4F-45BD-C1AD-BD996E6F6BA0}"/>
              </a:ext>
            </a:extLst>
          </p:cNvPr>
          <p:cNvSpPr>
            <a:spLocks noGrp="1"/>
          </p:cNvSpPr>
          <p:nvPr>
            <p:ph type="title"/>
          </p:nvPr>
        </p:nvSpPr>
        <p:spPr/>
        <p:txBody>
          <a:bodyPr/>
          <a:lstStyle/>
          <a:p>
            <a:r>
              <a:rPr lang="en-US" dirty="0"/>
              <a:t>Dlib Face Detection 1</a:t>
            </a:r>
            <a:endParaRPr lang="en-IN" dirty="0"/>
          </a:p>
        </p:txBody>
      </p:sp>
      <p:pic>
        <p:nvPicPr>
          <p:cNvPr id="8" name="Picture 7">
            <a:extLst>
              <a:ext uri="{FF2B5EF4-FFF2-40B4-BE49-F238E27FC236}">
                <a16:creationId xmlns:a16="http://schemas.microsoft.com/office/drawing/2014/main" id="{5B7D9A8E-4900-EC19-61CB-04AB45A6A84E}"/>
              </a:ext>
            </a:extLst>
          </p:cNvPr>
          <p:cNvPicPr>
            <a:picLocks noChangeAspect="1"/>
          </p:cNvPicPr>
          <p:nvPr/>
        </p:nvPicPr>
        <p:blipFill>
          <a:blip r:embed="rId2"/>
          <a:srcRect/>
          <a:stretch/>
        </p:blipFill>
        <p:spPr>
          <a:xfrm>
            <a:off x="2618227" y="1365196"/>
            <a:ext cx="6879345" cy="4127606"/>
          </a:xfrm>
          <a:prstGeom prst="rect">
            <a:avLst/>
          </a:prstGeom>
        </p:spPr>
      </p:pic>
    </p:spTree>
    <p:extLst>
      <p:ext uri="{BB962C8B-B14F-4D97-AF65-F5344CB8AC3E}">
        <p14:creationId xmlns:p14="http://schemas.microsoft.com/office/powerpoint/2010/main" val="997395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EE16F-4D4F-45BD-C1AD-BD996E6F6BA0}"/>
              </a:ext>
            </a:extLst>
          </p:cNvPr>
          <p:cNvSpPr>
            <a:spLocks noGrp="1"/>
          </p:cNvSpPr>
          <p:nvPr>
            <p:ph type="title"/>
          </p:nvPr>
        </p:nvSpPr>
        <p:spPr/>
        <p:txBody>
          <a:bodyPr/>
          <a:lstStyle/>
          <a:p>
            <a:r>
              <a:rPr lang="en-US" dirty="0"/>
              <a:t>Dlib Face Detection 2</a:t>
            </a:r>
            <a:endParaRPr lang="en-IN" dirty="0"/>
          </a:p>
        </p:txBody>
      </p:sp>
      <p:pic>
        <p:nvPicPr>
          <p:cNvPr id="8" name="Picture 7">
            <a:extLst>
              <a:ext uri="{FF2B5EF4-FFF2-40B4-BE49-F238E27FC236}">
                <a16:creationId xmlns:a16="http://schemas.microsoft.com/office/drawing/2014/main" id="{5B7D9A8E-4900-EC19-61CB-04AB45A6A84E}"/>
              </a:ext>
            </a:extLst>
          </p:cNvPr>
          <p:cNvPicPr>
            <a:picLocks noChangeAspect="1"/>
          </p:cNvPicPr>
          <p:nvPr/>
        </p:nvPicPr>
        <p:blipFill>
          <a:blip r:embed="rId2"/>
          <a:srcRect/>
          <a:stretch/>
        </p:blipFill>
        <p:spPr>
          <a:xfrm>
            <a:off x="2618228" y="1365196"/>
            <a:ext cx="6879343" cy="4127606"/>
          </a:xfrm>
          <a:prstGeom prst="rect">
            <a:avLst/>
          </a:prstGeom>
        </p:spPr>
      </p:pic>
    </p:spTree>
    <p:extLst>
      <p:ext uri="{BB962C8B-B14F-4D97-AF65-F5344CB8AC3E}">
        <p14:creationId xmlns:p14="http://schemas.microsoft.com/office/powerpoint/2010/main" val="3955481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269630" y="2813447"/>
            <a:ext cx="5652739" cy="1231106"/>
          </a:xfrm>
        </p:spPr>
        <p:txBody>
          <a:bodyPr/>
          <a:lstStyle/>
          <a:p>
            <a:r>
              <a:rPr lang="en-US" dirty="0"/>
              <a:t>Facial Alignment/Warping</a:t>
            </a:r>
          </a:p>
        </p:txBody>
      </p:sp>
    </p:spTree>
    <p:extLst>
      <p:ext uri="{BB962C8B-B14F-4D97-AF65-F5344CB8AC3E}">
        <p14:creationId xmlns:p14="http://schemas.microsoft.com/office/powerpoint/2010/main" val="152801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17">
      <a:dk1>
        <a:sysClr val="windowText" lastClr="000000"/>
      </a:dk1>
      <a:lt1>
        <a:sysClr val="window" lastClr="FFFFFF"/>
      </a:lt1>
      <a:dk2>
        <a:srgbClr val="44546A"/>
      </a:dk2>
      <a:lt2>
        <a:srgbClr val="E7E6E6"/>
      </a:lt2>
      <a:accent1>
        <a:srgbClr val="E23042"/>
      </a:accent1>
      <a:accent2>
        <a:srgbClr val="3578AF"/>
      </a:accent2>
      <a:accent3>
        <a:srgbClr val="C4C4C4"/>
      </a:accent3>
      <a:accent4>
        <a:srgbClr val="A80B22"/>
      </a:accent4>
      <a:accent5>
        <a:srgbClr val="E2E2E2"/>
      </a:accent5>
      <a:accent6>
        <a:srgbClr val="2A6187"/>
      </a:accent6>
      <a:hlink>
        <a:srgbClr val="0563C1"/>
      </a:hlink>
      <a:folHlink>
        <a:srgbClr val="954F72"/>
      </a:folHlink>
    </a:clrScheme>
    <a:fontScheme name="Custom 8">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ewish American Heritage Month_Win32_JC_SL_v3" id="{5A91364D-DD38-4994-BB9C-41D074FD197A}" vid="{8577DF34-D72C-48EB-902A-0A54C766E053}"/>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915C1F8C-D27A-4CE7-9DF4-4AFDB2880FA9}">
  <ds:schemaRefs>
    <ds:schemaRef ds:uri="http://schemas.microsoft.com/sharepoint/v3/contenttype/forms"/>
  </ds:schemaRefs>
</ds:datastoreItem>
</file>

<file path=customXml/itemProps2.xml><?xml version="1.0" encoding="utf-8"?>
<ds:datastoreItem xmlns:ds="http://schemas.openxmlformats.org/officeDocument/2006/customXml" ds:itemID="{D4EE2DFF-920A-42C9-AEE0-3A0BF6AF460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DF283A3-AA81-4663-8764-64F64C723FD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Jewish American Heritage Month presentation</Template>
  <TotalTime>340</TotalTime>
  <Words>1070</Words>
  <Application>Microsoft Office PowerPoint</Application>
  <PresentationFormat>Widescreen</PresentationFormat>
  <Paragraphs>139</Paragraphs>
  <Slides>39</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Cambria Math</vt:lpstr>
      <vt:lpstr>Segoe UI</vt:lpstr>
      <vt:lpstr>Segoe UI Semibold</vt:lpstr>
      <vt:lpstr>Office Theme</vt:lpstr>
      <vt:lpstr>Digital Makeup  Generation</vt:lpstr>
      <vt:lpstr>Introduction</vt:lpstr>
      <vt:lpstr>Makeup Transfer Flow Diagram</vt:lpstr>
      <vt:lpstr>Facial Landmark Detection</vt:lpstr>
      <vt:lpstr>Facial Landmark Detection </vt:lpstr>
      <vt:lpstr>Google MediaPipe Face Detection</vt:lpstr>
      <vt:lpstr>Dlib Face Detection 1</vt:lpstr>
      <vt:lpstr>Dlib Face Detection 2</vt:lpstr>
      <vt:lpstr>Facial Alignment/Warping</vt:lpstr>
      <vt:lpstr>Facial Alignment/Warping</vt:lpstr>
      <vt:lpstr>Preprocessing</vt:lpstr>
      <vt:lpstr>Preprocessing</vt:lpstr>
      <vt:lpstr>Hair Removal</vt:lpstr>
      <vt:lpstr>Skin Color Matching</vt:lpstr>
      <vt:lpstr>Layer Decomposition</vt:lpstr>
      <vt:lpstr>Layer Decomposition</vt:lpstr>
      <vt:lpstr>Layer Decomposition</vt:lpstr>
      <vt:lpstr>WLS Filter vs. Bilateral Filter</vt:lpstr>
      <vt:lpstr>Makeup Transfer</vt:lpstr>
      <vt:lpstr>Makeup Transfer</vt:lpstr>
      <vt:lpstr>Makeup Transfer</vt:lpstr>
      <vt:lpstr>Makeup Transfer</vt:lpstr>
      <vt:lpstr>Makeup Transfer</vt:lpstr>
      <vt:lpstr>Makeup Transfer</vt:lpstr>
      <vt:lpstr>Makeup Transfer</vt:lpstr>
      <vt:lpstr>Lip Makeup Transfer</vt:lpstr>
      <vt:lpstr>Lip Makeup Transfer</vt:lpstr>
      <vt:lpstr>Face  Blending</vt:lpstr>
      <vt:lpstr>Face Blending</vt:lpstr>
      <vt:lpstr>Final  Output</vt:lpstr>
      <vt:lpstr>Output 1</vt:lpstr>
      <vt:lpstr>Output 2</vt:lpstr>
      <vt:lpstr>Output 3</vt:lpstr>
      <vt:lpstr>Improvements</vt:lpstr>
      <vt:lpstr>Custom Lip Color</vt:lpstr>
      <vt:lpstr>Face Blending</vt:lpstr>
      <vt:lpstr>Scope of the Project</vt:lpstr>
      <vt:lpstr>Only As Good As the Face Detection Model!</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Jewish American  Heritage Month</dc:title>
  <dc:subject/>
  <dc:creator>Jewel Benny</dc:creator>
  <cp:keywords/>
  <dc:description/>
  <cp:lastModifiedBy>Jewel Benny</cp:lastModifiedBy>
  <cp:revision>1</cp:revision>
  <dcterms:created xsi:type="dcterms:W3CDTF">2023-12-03T04:08:28Z</dcterms:created>
  <dcterms:modified xsi:type="dcterms:W3CDTF">2023-12-04T05:53:30Z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